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Override3.xml" ContentType="application/vnd.openxmlformats-officedocument.themeOverride+xml"/>
  <Override PartName="/ppt/theme/themeOverride4.xml" ContentType="application/vnd.openxmlformats-officedocument.themeOverrid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notesSlides/notesSlide8.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10"/>
  </p:notesMasterIdLst>
  <p:handoutMasterIdLst>
    <p:handoutMasterId r:id="rId11"/>
  </p:handoutMasterIdLst>
  <p:sldIdLst>
    <p:sldId id="256" r:id="rId2"/>
    <p:sldId id="286" r:id="rId3"/>
    <p:sldId id="260" r:id="rId4"/>
    <p:sldId id="288" r:id="rId5"/>
    <p:sldId id="277" r:id="rId6"/>
    <p:sldId id="287" r:id="rId7"/>
    <p:sldId id="269" r:id="rId8"/>
    <p:sldId id="271" r:id="rId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496" autoAdjust="0"/>
    <p:restoredTop sz="47913" autoAdjust="0"/>
  </p:normalViewPr>
  <p:slideViewPr>
    <p:cSldViewPr>
      <p:cViewPr varScale="1">
        <p:scale>
          <a:sx n="42" d="100"/>
          <a:sy n="42" d="100"/>
        </p:scale>
        <p:origin x="-1980"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E91C9A1-215E-437A-8E2B-FFACAE3C44F0}" type="datetimeFigureOut">
              <a:rPr lang="en-US" smtClean="0"/>
              <a:pPr/>
              <a:t>7/24/2012</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BE79FDCF-0C90-4EE3-BEDA-0CA19C520161}"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18608718-5607-4991-8173-4A0D74F100E9}" type="datetimeFigureOut">
              <a:rPr lang="en-US"/>
              <a:pPr>
                <a:defRPr/>
              </a:pPr>
              <a:t>7/24/2012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99C2D3E8-674C-41AE-8BC7-2D5D66349E01}"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lide Image Placeholder 1"/>
          <p:cNvSpPr>
            <a:spLocks noGrp="1" noRot="1" noChangeAspect="1"/>
          </p:cNvSpPr>
          <p:nvPr>
            <p:ph type="sldImg"/>
          </p:nvPr>
        </p:nvSpPr>
        <p:spPr bwMode="auto">
          <a:noFill/>
          <a:ln>
            <a:solidFill>
              <a:srgbClr val="000000"/>
            </a:solidFill>
            <a:miter lim="800000"/>
            <a:headEnd/>
            <a:tailEnd/>
          </a:ln>
        </p:spPr>
      </p:sp>
      <p:sp>
        <p:nvSpPr>
          <p:cNvPr id="1536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smtClean="0"/>
              <a:t>Can we think about allowing people to join</a:t>
            </a:r>
            <a:r>
              <a:rPr lang="en-US" baseline="0" dirty="0" smtClean="0"/>
              <a:t> SAFA Network who don’t have an official diagnosis? Problem with middle of America is the lack of diagnostic clinics so few people receive an official diagnosis.</a:t>
            </a:r>
          </a:p>
          <a:p>
            <a:pPr eaLnBrk="1" hangingPunct="1">
              <a:spcBef>
                <a:spcPct val="0"/>
              </a:spcBef>
            </a:pPr>
            <a:endParaRPr lang="en-US" baseline="0" dirty="0" smtClean="0"/>
          </a:p>
          <a:p>
            <a:pPr eaLnBrk="1" hangingPunct="1">
              <a:spcBef>
                <a:spcPct val="0"/>
              </a:spcBef>
            </a:pPr>
            <a:endParaRPr lang="en-US" baseline="0" dirty="0" smtClean="0"/>
          </a:p>
          <a:p>
            <a:pPr eaLnBrk="1" hangingPunct="1">
              <a:spcBef>
                <a:spcPct val="0"/>
              </a:spcBef>
            </a:pPr>
            <a:r>
              <a:rPr lang="en-US" baseline="0" dirty="0" smtClean="0"/>
              <a:t>Can we create a sub group for single-parents with FASDs? One adopted daughter has six children now. Jasmine could spearhead this. What are other subgroups???</a:t>
            </a:r>
          </a:p>
          <a:p>
            <a:pPr eaLnBrk="1" hangingPunct="1">
              <a:spcBef>
                <a:spcPct val="0"/>
              </a:spcBef>
            </a:pPr>
            <a:endParaRPr lang="en-US" dirty="0" smtClean="0"/>
          </a:p>
        </p:txBody>
      </p:sp>
      <p:sp>
        <p:nvSpPr>
          <p:cNvPr id="1536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3A1F339-8633-4812-9489-0B9C01EEA9AA}" type="slidenum">
              <a:rPr lang="en-US"/>
              <a:pPr fontAlgn="base">
                <a:spcBef>
                  <a:spcPct val="0"/>
                </a:spcBef>
                <a:spcAft>
                  <a:spcPct val="0"/>
                </a:spcAft>
                <a:defRPr/>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smtClean="0"/>
          </a:p>
        </p:txBody>
      </p:sp>
      <p:sp>
        <p:nvSpPr>
          <p:cNvPr id="4" name="Slide Number Placeholder 3"/>
          <p:cNvSpPr>
            <a:spLocks noGrp="1"/>
          </p:cNvSpPr>
          <p:nvPr>
            <p:ph type="sldNum" sz="quarter" idx="10"/>
          </p:nvPr>
        </p:nvSpPr>
        <p:spPr/>
        <p:txBody>
          <a:bodyPr/>
          <a:lstStyle/>
          <a:p>
            <a:pPr>
              <a:defRPr/>
            </a:pPr>
            <a:fld id="{99C2D3E8-674C-41AE-8BC7-2D5D66349E01}" type="slidenum">
              <a:rPr lang="en-US" smtClean="0"/>
              <a:pPr>
                <a:defRPr/>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Slide Image Placeholder 1"/>
          <p:cNvSpPr>
            <a:spLocks noGrp="1" noRot="1" noChangeAspect="1"/>
          </p:cNvSpPr>
          <p:nvPr>
            <p:ph type="sldImg"/>
          </p:nvPr>
        </p:nvSpPr>
        <p:spPr bwMode="auto">
          <a:noFill/>
          <a:ln>
            <a:solidFill>
              <a:srgbClr val="000000"/>
            </a:solidFill>
            <a:miter lim="800000"/>
            <a:headEnd/>
            <a:tailEnd/>
          </a:ln>
        </p:spPr>
      </p:sp>
      <p:sp>
        <p:nvSpPr>
          <p:cNvPr id="2560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smtClean="0"/>
              <a:t>One</a:t>
            </a:r>
            <a:r>
              <a:rPr lang="en-US" baseline="0" dirty="0" smtClean="0"/>
              <a:t> major goal of</a:t>
            </a:r>
            <a:r>
              <a:rPr lang="en-US" dirty="0" smtClean="0"/>
              <a:t> our project is to get the word out about who the SAFA Network is and try to get more people involved. One way we’ve been doing this is</a:t>
            </a:r>
            <a:r>
              <a:rPr lang="en-US" baseline="0" dirty="0" smtClean="0"/>
              <a:t> </a:t>
            </a:r>
            <a:r>
              <a:rPr lang="en-US" dirty="0" smtClean="0"/>
              <a:t>exhibiting at different conferences. These</a:t>
            </a:r>
            <a:r>
              <a:rPr lang="en-US" baseline="0" dirty="0" smtClean="0"/>
              <a:t> are the places we’ve been.</a:t>
            </a:r>
            <a:endParaRPr lang="en-US" dirty="0" smtClean="0"/>
          </a:p>
          <a:p>
            <a:pPr eaLnBrk="1" hangingPunct="1">
              <a:spcBef>
                <a:spcPct val="0"/>
              </a:spcBef>
            </a:pPr>
            <a:endParaRPr lang="en-US" dirty="0" smtClean="0"/>
          </a:p>
        </p:txBody>
      </p:sp>
      <p:sp>
        <p:nvSpPr>
          <p:cNvPr id="2560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CE70E2E-2C60-4C3D-A9A7-7B100AB36A06}" type="slidenum">
              <a:rPr lang="en-US"/>
              <a:pPr fontAlgn="base">
                <a:spcBef>
                  <a:spcPct val="0"/>
                </a:spcBef>
                <a:spcAft>
                  <a:spcPct val="0"/>
                </a:spcAft>
                <a:defRPr/>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SAFA saw the need to hold an additional meeting that was not originally planned. We were able to meet at the same time as the BMN to discuss the following things:</a:t>
            </a:r>
          </a:p>
          <a:p>
            <a:endParaRPr lang="en-US" sz="2800" dirty="0" smtClean="0"/>
          </a:p>
          <a:p>
            <a:r>
              <a:rPr lang="en-US" sz="2800" dirty="0" smtClean="0"/>
              <a:t>Provide orientation to SAFA – As a new group of advocates we are still establishing who we are and what</a:t>
            </a:r>
            <a:r>
              <a:rPr lang="en-US" sz="2800" baseline="0" dirty="0" smtClean="0"/>
              <a:t> we want, and still learning about SAFA and self-advocacy and what that means to us. This event helped us learn more about our own dreams and the dreams of other members in SAFA. We were also able to have separate sessions for the first time (we had a session while our support persons went to their own session), which ended up being a great opportunity for both self-advocates and support persons. We liked having our own time to talk just with each other.</a:t>
            </a:r>
          </a:p>
          <a:p>
            <a:r>
              <a:rPr lang="en-US" sz="2800" dirty="0" smtClean="0"/>
              <a:t> </a:t>
            </a:r>
          </a:p>
          <a:p>
            <a:r>
              <a:rPr lang="en-US" sz="2800" dirty="0" smtClean="0"/>
              <a:t>Increased bonding/networking – It’s hard to get to know each other well</a:t>
            </a:r>
            <a:r>
              <a:rPr lang="en-US" sz="2800" baseline="0" dirty="0" smtClean="0"/>
              <a:t> by conference calls alone, we really need times of face to face talking and laughing, learning together and supporting each other.  We really liked hanging out at the pool and swimming together. We don’t get to do this very often at home with other people with FASD.</a:t>
            </a:r>
          </a:p>
          <a:p>
            <a:endParaRPr lang="en-US" sz="2800" dirty="0" smtClean="0"/>
          </a:p>
          <a:p>
            <a:r>
              <a:rPr lang="en-US" sz="2800" dirty="0" smtClean="0"/>
              <a:t>Establish healthy/safe boundaries – Trainers Shirley Paceley and Krescene Beck cam</a:t>
            </a:r>
            <a:r>
              <a:rPr lang="en-US" sz="2800" baseline="0" dirty="0" smtClean="0"/>
              <a:t>e to the meeting to talk about the importance of having safe boundaries in SAFA. For example, we won’t be dating each other if we are in SAFA, and if anyone sends us a sexually inappropriate email, phone call, etc. we will tell our support person or Leigh Ann. </a:t>
            </a:r>
          </a:p>
          <a:p>
            <a:endParaRPr lang="en-US" sz="2800" dirty="0" smtClean="0"/>
          </a:p>
          <a:p>
            <a:r>
              <a:rPr lang="en-US" sz="2800" dirty="0" smtClean="0"/>
              <a:t>Begin sustainability discussion – Sharon</a:t>
            </a:r>
            <a:r>
              <a:rPr lang="en-US" sz="2800" baseline="0" dirty="0" smtClean="0"/>
              <a:t> who is a consultant for SAFA came to talk to us about what we like best about SAFA and what we want to do in the future. It was a great opportunity to talk about what we want most as people with FASD and as SAFA members too.</a:t>
            </a:r>
          </a:p>
          <a:p>
            <a:endParaRPr lang="en-US" baseline="0" dirty="0" smtClean="0"/>
          </a:p>
        </p:txBody>
      </p:sp>
      <p:sp>
        <p:nvSpPr>
          <p:cNvPr id="4" name="Slide Number Placeholder 3"/>
          <p:cNvSpPr>
            <a:spLocks noGrp="1"/>
          </p:cNvSpPr>
          <p:nvPr>
            <p:ph type="sldNum" sz="quarter" idx="10"/>
          </p:nvPr>
        </p:nvSpPr>
        <p:spPr/>
        <p:txBody>
          <a:bodyPr/>
          <a:lstStyle/>
          <a:p>
            <a:pPr>
              <a:defRPr/>
            </a:pPr>
            <a:fld id="{99C2D3E8-674C-41AE-8BC7-2D5D66349E01}" type="slidenum">
              <a:rPr lang="en-US" smtClean="0"/>
              <a:pPr>
                <a:defRPr/>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40000" lnSpcReduction="20000"/>
          </a:bodyPr>
          <a:lstStyle/>
          <a:p>
            <a:r>
              <a:rPr lang="en-US" sz="1200" b="0" kern="1200" baseline="0" dirty="0" smtClean="0">
                <a:solidFill>
                  <a:schemeClr val="tx1"/>
                </a:solidFill>
                <a:latin typeface="+mn-lt"/>
                <a:ea typeface="+mn-ea"/>
                <a:cs typeface="+mn-cs"/>
              </a:rPr>
              <a:t>SAFA Network Members for 2011. We hope to double the list of our members by the next SAFA conference in 2012! </a:t>
            </a:r>
            <a:endParaRPr lang="en-US" sz="1200" kern="120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pPr>
              <a:defRPr/>
            </a:pPr>
            <a:fld id="{99C2D3E8-674C-41AE-8BC7-2D5D66349E01}" type="slidenum">
              <a:rPr lang="en-US" smtClean="0"/>
              <a:pPr>
                <a:defRPr/>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40000" lnSpcReduction="20000"/>
          </a:bodyPr>
          <a:lstStyle/>
          <a:p>
            <a:r>
              <a:rPr lang="en-US" sz="1200" kern="1200" dirty="0" smtClean="0">
                <a:solidFill>
                  <a:schemeClr val="tx1"/>
                </a:solidFill>
                <a:latin typeface="+mn-lt"/>
                <a:ea typeface="+mn-ea"/>
                <a:cs typeface="+mn-cs"/>
              </a:rPr>
              <a:t>These are the newest members of SAFA,</a:t>
            </a:r>
            <a:r>
              <a:rPr lang="en-US" sz="1200" kern="1200" baseline="0" dirty="0" smtClean="0">
                <a:solidFill>
                  <a:schemeClr val="tx1"/>
                </a:solidFill>
                <a:latin typeface="+mn-lt"/>
                <a:ea typeface="+mn-ea"/>
                <a:cs typeface="+mn-cs"/>
              </a:rPr>
              <a:t> and we mean NEW! This is the first time for them to meet with us, and we are so excited they are joining SAFA. Again, we selected members based on 4 criteria:</a:t>
            </a:r>
          </a:p>
          <a:p>
            <a:pPr marL="228600" indent="-228600">
              <a:buAutoNum type="arabicPeriod"/>
            </a:pPr>
            <a:r>
              <a:rPr lang="en-US" sz="1200" kern="1200" baseline="0" dirty="0" smtClean="0">
                <a:solidFill>
                  <a:schemeClr val="tx1"/>
                </a:solidFill>
                <a:latin typeface="+mn-lt"/>
                <a:ea typeface="+mn-ea"/>
                <a:cs typeface="+mn-cs"/>
              </a:rPr>
              <a:t>Choosing people from a state where SAFA had no representation</a:t>
            </a:r>
          </a:p>
          <a:p>
            <a:pPr marL="228600" indent="-228600">
              <a:buAutoNum type="arabicPeriod"/>
            </a:pPr>
            <a:r>
              <a:rPr lang="en-US" sz="1200" kern="1200" baseline="0" dirty="0" smtClean="0">
                <a:solidFill>
                  <a:schemeClr val="tx1"/>
                </a:solidFill>
                <a:latin typeface="+mn-lt"/>
                <a:ea typeface="+mn-ea"/>
                <a:cs typeface="+mn-cs"/>
              </a:rPr>
              <a:t>Choosing a balance of males and females</a:t>
            </a:r>
          </a:p>
          <a:p>
            <a:pPr marL="228600" indent="-228600">
              <a:buAutoNum type="arabicPeriod"/>
            </a:pPr>
            <a:r>
              <a:rPr lang="en-US" sz="1200" kern="1200" baseline="0" dirty="0" smtClean="0">
                <a:solidFill>
                  <a:schemeClr val="tx1"/>
                </a:solidFill>
                <a:latin typeface="+mn-lt"/>
                <a:ea typeface="+mn-ea"/>
                <a:cs typeface="+mn-cs"/>
              </a:rPr>
              <a:t>Choosing a balance of individuals with Birth Moms and those who were adopted</a:t>
            </a:r>
          </a:p>
          <a:p>
            <a:pPr marL="228600" indent="-228600">
              <a:buAutoNum type="arabicPeriod"/>
            </a:pPr>
            <a:r>
              <a:rPr lang="en-US" sz="1200" kern="1200" baseline="0" dirty="0" smtClean="0">
                <a:solidFill>
                  <a:schemeClr val="tx1"/>
                </a:solidFill>
                <a:latin typeface="+mn-lt"/>
                <a:ea typeface="+mn-ea"/>
                <a:cs typeface="+mn-cs"/>
              </a:rPr>
              <a:t>Choosing a balance of all ages, from 18 and on. Our youngest member is 18 </a:t>
            </a:r>
            <a:r>
              <a:rPr lang="en-US" sz="1200" kern="1200" baseline="0" smtClean="0">
                <a:solidFill>
                  <a:schemeClr val="tx1"/>
                </a:solidFill>
                <a:latin typeface="+mn-lt"/>
                <a:ea typeface="+mn-ea"/>
                <a:cs typeface="+mn-cs"/>
              </a:rPr>
              <a:t>and oldest is </a:t>
            </a:r>
            <a:endParaRPr lang="en-US" sz="1200" kern="120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pPr>
              <a:defRPr/>
            </a:pPr>
            <a:fld id="{99C2D3E8-674C-41AE-8BC7-2D5D66349E01}" type="slidenum">
              <a:rPr lang="en-US" smtClean="0"/>
              <a:pPr>
                <a:defRPr/>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Slide Image Placeholder 1"/>
          <p:cNvSpPr>
            <a:spLocks noGrp="1" noRot="1" noChangeAspect="1"/>
          </p:cNvSpPr>
          <p:nvPr>
            <p:ph type="sldImg"/>
          </p:nvPr>
        </p:nvSpPr>
        <p:spPr bwMode="auto">
          <a:noFill/>
          <a:ln>
            <a:solidFill>
              <a:srgbClr val="000000"/>
            </a:solidFill>
            <a:miter lim="800000"/>
            <a:headEnd/>
            <a:tailEnd/>
          </a:ln>
        </p:spPr>
      </p:sp>
      <p:sp>
        <p:nvSpPr>
          <p:cNvPr id="4608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smtClean="0"/>
              <a:t>Here’s what</a:t>
            </a:r>
            <a:r>
              <a:rPr lang="en-US" baseline="0" dirty="0" smtClean="0"/>
              <a:t> we have coming up! </a:t>
            </a:r>
            <a:endParaRPr lang="en-US" dirty="0" smtClean="0"/>
          </a:p>
        </p:txBody>
      </p:sp>
      <p:sp>
        <p:nvSpPr>
          <p:cNvPr id="45059"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1CC1B04-9AFD-454D-8382-76C702899E4A}" type="slidenum">
              <a:rPr lang="en-US"/>
              <a:pPr fontAlgn="base">
                <a:spcBef>
                  <a:spcPct val="0"/>
                </a:spcBef>
                <a:spcAft>
                  <a:spcPct val="0"/>
                </a:spcAft>
                <a:defRPr/>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Questions?</a:t>
            </a:r>
            <a:endParaRPr lang="en-US" dirty="0"/>
          </a:p>
        </p:txBody>
      </p:sp>
      <p:sp>
        <p:nvSpPr>
          <p:cNvPr id="4" name="Slide Number Placeholder 3"/>
          <p:cNvSpPr>
            <a:spLocks noGrp="1"/>
          </p:cNvSpPr>
          <p:nvPr>
            <p:ph type="sldNum" sz="quarter" idx="10"/>
          </p:nvPr>
        </p:nvSpPr>
        <p:spPr/>
        <p:txBody>
          <a:bodyPr/>
          <a:lstStyle/>
          <a:p>
            <a:pPr>
              <a:defRPr/>
            </a:pPr>
            <a:fld id="{99C2D3E8-674C-41AE-8BC7-2D5D66349E01}" type="slidenum">
              <a:rPr lang="en-US" smtClean="0"/>
              <a:pPr>
                <a:defRPr/>
              </a:pPr>
              <a:t>8</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Master" Target="../slideMasters/slideMaster1.xml"/><Relationship Id="rId1" Type="http://schemas.openxmlformats.org/officeDocument/2006/relationships/themeOverride" Target="../theme/themeOverride4.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ight Triangle 9"/>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grpSp>
        <p:nvGrpSpPr>
          <p:cNvPr id="5" name="Group 1"/>
          <p:cNvGrpSpPr>
            <a:grpSpLocks/>
          </p:cNvGrpSpPr>
          <p:nvPr/>
        </p:nvGrpSpPr>
        <p:grpSpPr bwMode="auto">
          <a:xfrm>
            <a:off x="-3175" y="4953000"/>
            <a:ext cx="9147175" cy="1911350"/>
            <a:chOff x="-3765" y="4832896"/>
            <a:chExt cx="9147765" cy="2032192"/>
          </a:xfrm>
        </p:grpSpPr>
        <p:sp>
          <p:nvSpPr>
            <p:cNvPr id="6" name="Freeform 6"/>
            <p:cNvSpPr>
              <a:spLocks/>
            </p:cNvSpPr>
            <p:nvPr/>
          </p:nvSpPr>
          <p:spPr bwMode="auto">
            <a:xfrm>
              <a:off x="1687032" y="4832896"/>
              <a:ext cx="7456968"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7" name="Freeform 7"/>
            <p:cNvSpPr>
              <a:spLocks/>
            </p:cNvSpPr>
            <p:nvPr/>
          </p:nvSpPr>
          <p:spPr bwMode="auto">
            <a:xfrm>
              <a:off x="35926" y="5135025"/>
              <a:ext cx="9108074" cy="838869"/>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8"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cxnSp>
          <p:nvCxnSpPr>
            <p:cNvPr id="10"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9" name="Title 8"/>
          <p:cNvSpPr>
            <a:spLocks noGrp="1"/>
          </p:cNvSpPr>
          <p:nvPr>
            <p:ph type="ctrTitle"/>
          </p:nvPr>
        </p:nvSpPr>
        <p:spPr>
          <a:xfrm>
            <a:off x="685800" y="1752601"/>
            <a:ext cx="7772400" cy="1829761"/>
          </a:xfrm>
        </p:spPr>
        <p:txBody>
          <a:bodyPr anchor="b"/>
          <a:lstStyle>
            <a:lvl1pPr algn="r">
              <a:defRPr sz="4800" b="1">
                <a:solidFill>
                  <a:schemeClr val="tx2"/>
                </a:solidFill>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a:p>
        </p:txBody>
      </p:sp>
      <p:sp>
        <p:nvSpPr>
          <p:cNvPr id="11" name="Date Placeholder 29"/>
          <p:cNvSpPr>
            <a:spLocks noGrp="1"/>
          </p:cNvSpPr>
          <p:nvPr>
            <p:ph type="dt" sz="half" idx="10"/>
          </p:nvPr>
        </p:nvSpPr>
        <p:spPr/>
        <p:txBody>
          <a:bodyPr/>
          <a:lstStyle>
            <a:lvl1pPr>
              <a:defRPr>
                <a:solidFill>
                  <a:srgbClr val="FFFFFF"/>
                </a:solidFill>
              </a:defRPr>
            </a:lvl1pPr>
            <a:extLst/>
          </a:lstStyle>
          <a:p>
            <a:pPr>
              <a:defRPr/>
            </a:pPr>
            <a:fld id="{CA8CD707-E2D0-42D6-928D-90377610B4F7}" type="datetimeFigureOut">
              <a:rPr lang="en-US"/>
              <a:pPr>
                <a:defRPr/>
              </a:pPr>
              <a:t>7/24/2012</a:t>
            </a:fld>
            <a:endParaRPr lang="en-US"/>
          </a:p>
        </p:txBody>
      </p:sp>
      <p:sp>
        <p:nvSpPr>
          <p:cNvPr id="12" name="Footer Placeholder 18"/>
          <p:cNvSpPr>
            <a:spLocks noGrp="1"/>
          </p:cNvSpPr>
          <p:nvPr>
            <p:ph type="ftr" sz="quarter" idx="11"/>
          </p:nvPr>
        </p:nvSpPr>
        <p:spPr/>
        <p:txBody>
          <a:bodyPr/>
          <a:lstStyle>
            <a:lvl1pPr>
              <a:defRPr>
                <a:solidFill>
                  <a:schemeClr val="accent1">
                    <a:tint val="20000"/>
                  </a:schemeClr>
                </a:solidFill>
              </a:defRPr>
            </a:lvl1pPr>
            <a:extLst/>
          </a:lstStyle>
          <a:p>
            <a:pPr>
              <a:defRPr/>
            </a:pPr>
            <a:endParaRPr lang="en-US"/>
          </a:p>
        </p:txBody>
      </p:sp>
      <p:sp>
        <p:nvSpPr>
          <p:cNvPr id="13" name="Slide Number Placeholder 26"/>
          <p:cNvSpPr>
            <a:spLocks noGrp="1"/>
          </p:cNvSpPr>
          <p:nvPr>
            <p:ph type="sldNum" sz="quarter" idx="12"/>
          </p:nvPr>
        </p:nvSpPr>
        <p:spPr/>
        <p:txBody>
          <a:bodyPr/>
          <a:lstStyle>
            <a:lvl1pPr>
              <a:defRPr>
                <a:solidFill>
                  <a:srgbClr val="FFFFFF"/>
                </a:solidFill>
              </a:defRPr>
            </a:lvl1pPr>
            <a:extLst/>
          </a:lstStyle>
          <a:p>
            <a:pPr>
              <a:defRPr/>
            </a:pPr>
            <a:fld id="{C1EE478D-EE16-4A85-9069-FD9940C134EC}"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A8E26ACD-C8D8-4B30-90AD-37C6AC69CD25}" type="datetimeFigureOut">
              <a:rPr lang="en-US"/>
              <a:pPr>
                <a:defRPr/>
              </a:pPr>
              <a:t>7/24/2012</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4CA54311-DA21-4DAC-BBD7-8DEB0B193E6C}"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2018797F-2E57-4332-A68D-08AFDDC10E9C}" type="datetimeFigureOut">
              <a:rPr lang="en-US"/>
              <a:pPr>
                <a:defRPr/>
              </a:pPr>
              <a:t>7/24/2012</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7B7DB315-5D79-48FF-A7C2-698EE70A12DF}"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itle 6"/>
          <p:cNvSpPr>
            <a:spLocks noGrp="1"/>
          </p:cNvSpPr>
          <p:nvPr>
            <p:ph type="title"/>
          </p:nvPr>
        </p:nvSpPr>
        <p:spPr/>
        <p:txBody>
          <a:bodyPr rtlCol="0"/>
          <a:lstStyle>
            <a:extLst/>
          </a:lstStyle>
          <a:p>
            <a:r>
              <a:rPr lang="en-US" smtClean="0"/>
              <a:t>Click to edit Master title style</a:t>
            </a:r>
            <a:endParaRPr lang="en-US"/>
          </a:p>
        </p:txBody>
      </p:sp>
      <p:sp>
        <p:nvSpPr>
          <p:cNvPr id="4" name="Date Placeholder 9"/>
          <p:cNvSpPr>
            <a:spLocks noGrp="1"/>
          </p:cNvSpPr>
          <p:nvPr>
            <p:ph type="dt" sz="half" idx="10"/>
          </p:nvPr>
        </p:nvSpPr>
        <p:spPr/>
        <p:txBody>
          <a:bodyPr/>
          <a:lstStyle>
            <a:lvl1pPr>
              <a:defRPr/>
            </a:lvl1pPr>
          </a:lstStyle>
          <a:p>
            <a:pPr>
              <a:defRPr/>
            </a:pPr>
            <a:fld id="{C926DABD-076D-48DA-8E56-6606E241F6AA}" type="datetimeFigureOut">
              <a:rPr lang="en-US"/>
              <a:pPr>
                <a:defRPr/>
              </a:pPr>
              <a:t>7/24/2012</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232EE2FA-EEDA-4D38-9E06-763975D806A2}"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4" name="Chevron 6"/>
          <p:cNvSpPr/>
          <p:nvPr/>
        </p:nvSpPr>
        <p:spPr>
          <a:xfrm>
            <a:off x="3636963" y="3005138"/>
            <a:ext cx="182562"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a:p>
        </p:txBody>
      </p:sp>
      <p:sp>
        <p:nvSpPr>
          <p:cNvPr id="5" name="Chevron 7"/>
          <p:cNvSpPr/>
          <p:nvPr/>
        </p:nvSpPr>
        <p:spPr>
          <a:xfrm>
            <a:off x="3449638" y="3005138"/>
            <a:ext cx="18415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a:p>
        </p:txBody>
      </p:sp>
      <p:sp>
        <p:nvSpPr>
          <p:cNvPr id="2" name="Title 1"/>
          <p:cNvSpPr>
            <a:spLocks noGrp="1"/>
          </p:cNvSpPr>
          <p:nvPr>
            <p:ph type="title"/>
          </p:nvPr>
        </p:nvSpPr>
        <p:spPr>
          <a:xfrm>
            <a:off x="722376" y="1059712"/>
            <a:ext cx="7772400" cy="1828800"/>
          </a:xfrm>
        </p:spPr>
        <p:txBody>
          <a:bodyPr anchor="b"/>
          <a:lstStyle>
            <a:lvl1pPr algn="r">
              <a:buNone/>
              <a:defRPr sz="4800" b="1" cap="none" baseline="0">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3" name="Text Placeholder 2"/>
          <p:cNvSpPr>
            <a:spLocks noGrp="1"/>
          </p:cNvSpPr>
          <p:nvPr>
            <p:ph type="body" idx="1"/>
          </p:nvPr>
        </p:nvSpPr>
        <p:spPr>
          <a:xfrm>
            <a:off x="3922713" y="2931712"/>
            <a:ext cx="4572000" cy="1454888"/>
          </a:xfrm>
        </p:spPr>
        <p:txBody>
          <a:bodyPr/>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6" name="Date Placeholder 3"/>
          <p:cNvSpPr>
            <a:spLocks noGrp="1"/>
          </p:cNvSpPr>
          <p:nvPr>
            <p:ph type="dt" sz="half" idx="10"/>
          </p:nvPr>
        </p:nvSpPr>
        <p:spPr/>
        <p:txBody>
          <a:bodyPr/>
          <a:lstStyle>
            <a:lvl1pPr>
              <a:defRPr/>
            </a:lvl1pPr>
            <a:extLst/>
          </a:lstStyle>
          <a:p>
            <a:pPr>
              <a:defRPr/>
            </a:pPr>
            <a:fld id="{8A358449-4331-4E50-BEBF-991552195D9C}" type="datetimeFigureOut">
              <a:rPr lang="en-US"/>
              <a:pPr>
                <a:defRPr/>
              </a:pPr>
              <a:t>7/24/2012</a:t>
            </a:fld>
            <a:endParaRPr lang="en-US"/>
          </a:p>
        </p:txBody>
      </p:sp>
      <p:sp>
        <p:nvSpPr>
          <p:cNvPr id="7" name="Footer Placeholder 4"/>
          <p:cNvSpPr>
            <a:spLocks noGrp="1"/>
          </p:cNvSpPr>
          <p:nvPr>
            <p:ph type="ftr" sz="quarter" idx="11"/>
          </p:nvPr>
        </p:nvSpPr>
        <p:spPr/>
        <p:txBody>
          <a:bodyPr/>
          <a:lstStyle>
            <a:lvl1pPr>
              <a:defRPr/>
            </a:lvl1pPr>
            <a:extLst/>
          </a:lstStyle>
          <a:p>
            <a:pPr>
              <a:defRPr/>
            </a:pPr>
            <a:endParaRPr lang="en-US"/>
          </a:p>
        </p:txBody>
      </p:sp>
      <p:sp>
        <p:nvSpPr>
          <p:cNvPr id="8" name="Slide Number Placeholder 5"/>
          <p:cNvSpPr>
            <a:spLocks noGrp="1"/>
          </p:cNvSpPr>
          <p:nvPr>
            <p:ph type="sldNum" sz="quarter" idx="12"/>
          </p:nvPr>
        </p:nvSpPr>
        <p:spPr/>
        <p:txBody>
          <a:bodyPr/>
          <a:lstStyle>
            <a:lvl1pPr>
              <a:defRPr/>
            </a:lvl1pPr>
            <a:extLst/>
          </a:lstStyle>
          <a:p>
            <a:pPr>
              <a:defRPr/>
            </a:pPr>
            <a:fld id="{04114E93-4DE6-44D6-9D5B-63D83FEAD52C}"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Title 7"/>
          <p:cNvSpPr>
            <a:spLocks noGrp="1"/>
          </p:cNvSpPr>
          <p:nvPr>
            <p:ph type="title"/>
          </p:nvPr>
        </p:nvSpPr>
        <p:spPr/>
        <p:txBody>
          <a:bodyPr rtlCol="0"/>
          <a:lstStyle>
            <a:extLst/>
          </a:lstStyle>
          <a:p>
            <a:r>
              <a:rPr lang="en-US" smtClean="0"/>
              <a:t>Click to edit Master title style</a:t>
            </a:r>
            <a:endParaRPr lang="en-US"/>
          </a:p>
        </p:txBody>
      </p:sp>
      <p:sp>
        <p:nvSpPr>
          <p:cNvPr id="5" name="Date Placeholder 4"/>
          <p:cNvSpPr>
            <a:spLocks noGrp="1"/>
          </p:cNvSpPr>
          <p:nvPr>
            <p:ph type="dt" sz="half" idx="10"/>
          </p:nvPr>
        </p:nvSpPr>
        <p:spPr/>
        <p:txBody>
          <a:bodyPr/>
          <a:lstStyle>
            <a:lvl1pPr>
              <a:defRPr/>
            </a:lvl1pPr>
            <a:extLst/>
          </a:lstStyle>
          <a:p>
            <a:pPr>
              <a:defRPr/>
            </a:pPr>
            <a:fld id="{3B669BFE-9A33-4614-A4AD-561130A6CA88}" type="datetimeFigureOut">
              <a:rPr lang="en-US"/>
              <a:pPr>
                <a:defRPr/>
              </a:pPr>
              <a:t>7/24/2012</a:t>
            </a:fld>
            <a:endParaRPr lang="en-US"/>
          </a:p>
        </p:txBody>
      </p:sp>
      <p:sp>
        <p:nvSpPr>
          <p:cNvPr id="6" name="Footer Placeholder 5"/>
          <p:cNvSpPr>
            <a:spLocks noGrp="1"/>
          </p:cNvSpPr>
          <p:nvPr>
            <p:ph type="ftr" sz="quarter" idx="11"/>
          </p:nvPr>
        </p:nvSpPr>
        <p:spPr/>
        <p:txBody>
          <a:bodyPr/>
          <a:lstStyle>
            <a:lvl1pPr>
              <a:defRPr/>
            </a:lvl1pPr>
            <a:extLst/>
          </a:lstStyle>
          <a:p>
            <a:pPr>
              <a:defRPr/>
            </a:pPr>
            <a:endParaRPr lang="en-US"/>
          </a:p>
        </p:txBody>
      </p:sp>
      <p:sp>
        <p:nvSpPr>
          <p:cNvPr id="7" name="Slide Number Placeholder 6"/>
          <p:cNvSpPr>
            <a:spLocks noGrp="1"/>
          </p:cNvSpPr>
          <p:nvPr>
            <p:ph type="sldNum" sz="quarter" idx="12"/>
          </p:nvPr>
        </p:nvSpPr>
        <p:spPr/>
        <p:txBody>
          <a:bodyPr/>
          <a:lstStyle>
            <a:lvl1pPr>
              <a:defRPr/>
            </a:lvl1pPr>
            <a:extLst/>
          </a:lstStyle>
          <a:p>
            <a:pPr>
              <a:defRPr/>
            </a:pPr>
            <a:fld id="{C7E6B1A4-57D7-4A47-9CC8-7112FBF513AC}"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extLst/>
          </a:lstStyle>
          <a:p>
            <a:r>
              <a:rPr lang="en-US" smtClean="0"/>
              <a:t>Click to edit Master title style</a:t>
            </a:r>
            <a:endParaRPr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extLst/>
          </a:lstStyle>
          <a:p>
            <a:pPr>
              <a:defRPr/>
            </a:pPr>
            <a:fld id="{025750DD-8AAC-4B04-A767-D064C2C5D250}" type="datetimeFigureOut">
              <a:rPr lang="en-US"/>
              <a:pPr>
                <a:defRPr/>
              </a:pPr>
              <a:t>7/24/2012</a:t>
            </a:fld>
            <a:endParaRPr lang="en-US"/>
          </a:p>
        </p:txBody>
      </p:sp>
      <p:sp>
        <p:nvSpPr>
          <p:cNvPr id="8" name="Footer Placeholder 7"/>
          <p:cNvSpPr>
            <a:spLocks noGrp="1"/>
          </p:cNvSpPr>
          <p:nvPr>
            <p:ph type="ftr" sz="quarter" idx="11"/>
          </p:nvPr>
        </p:nvSpPr>
        <p:spPr/>
        <p:txBody>
          <a:bodyPr/>
          <a:lstStyle>
            <a:lvl1pPr>
              <a:defRPr/>
            </a:lvl1pPr>
            <a:extLst/>
          </a:lstStyle>
          <a:p>
            <a:pPr>
              <a:defRPr/>
            </a:pPr>
            <a:endParaRPr lang="en-US"/>
          </a:p>
        </p:txBody>
      </p:sp>
      <p:sp>
        <p:nvSpPr>
          <p:cNvPr id="9" name="Slide Number Placeholder 8"/>
          <p:cNvSpPr>
            <a:spLocks noGrp="1"/>
          </p:cNvSpPr>
          <p:nvPr>
            <p:ph type="sldNum" sz="quarter" idx="12"/>
          </p:nvPr>
        </p:nvSpPr>
        <p:spPr/>
        <p:txBody>
          <a:bodyPr/>
          <a:lstStyle>
            <a:lvl1pPr>
              <a:defRPr/>
            </a:lvl1pPr>
            <a:extLst/>
          </a:lstStyle>
          <a:p>
            <a:pPr>
              <a:defRPr/>
            </a:pPr>
            <a:fld id="{7DC53549-E7C2-4C16-99EF-54F1F6127D1E}"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6" name="Title 5"/>
          <p:cNvSpPr>
            <a:spLocks noGrp="1"/>
          </p:cNvSpPr>
          <p:nvPr>
            <p:ph type="title"/>
          </p:nvPr>
        </p:nvSpPr>
        <p:spPr/>
        <p:txBody>
          <a:bodyPr rtlCol="0"/>
          <a:lstStyle>
            <a:extLst/>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extLst/>
          </a:lstStyle>
          <a:p>
            <a:pPr>
              <a:defRPr/>
            </a:pPr>
            <a:fld id="{FDFB0BBC-D7FE-454D-A9D4-4D88132357B2}" type="datetimeFigureOut">
              <a:rPr lang="en-US"/>
              <a:pPr>
                <a:defRPr/>
              </a:pPr>
              <a:t>7/24/2012</a:t>
            </a:fld>
            <a:endParaRPr lang="en-US"/>
          </a:p>
        </p:txBody>
      </p:sp>
      <p:sp>
        <p:nvSpPr>
          <p:cNvPr id="4" name="Footer Placeholder 3"/>
          <p:cNvSpPr>
            <a:spLocks noGrp="1"/>
          </p:cNvSpPr>
          <p:nvPr>
            <p:ph type="ftr" sz="quarter" idx="11"/>
          </p:nvPr>
        </p:nvSpPr>
        <p:spPr/>
        <p:txBody>
          <a:bodyPr/>
          <a:lstStyle>
            <a:lvl1pPr>
              <a:defRPr/>
            </a:lvl1pPr>
            <a:extLst/>
          </a:lstStyle>
          <a:p>
            <a:pPr>
              <a:defRPr/>
            </a:pPr>
            <a:endParaRPr lang="en-US"/>
          </a:p>
        </p:txBody>
      </p:sp>
      <p:sp>
        <p:nvSpPr>
          <p:cNvPr id="5" name="Slide Number Placeholder 4"/>
          <p:cNvSpPr>
            <a:spLocks noGrp="1"/>
          </p:cNvSpPr>
          <p:nvPr>
            <p:ph type="sldNum" sz="quarter" idx="12"/>
          </p:nvPr>
        </p:nvSpPr>
        <p:spPr/>
        <p:txBody>
          <a:bodyPr/>
          <a:lstStyle>
            <a:lvl1pPr>
              <a:defRPr/>
            </a:lvl1pPr>
            <a:extLst/>
          </a:lstStyle>
          <a:p>
            <a:pPr>
              <a:defRPr/>
            </a:pPr>
            <a:fld id="{1505B691-0F16-4A6D-8962-4A2D278E1EB6}"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fld id="{48CCB65A-6E31-49A5-B41F-4E33FD9BD991}" type="datetimeFigureOut">
              <a:rPr lang="en-US"/>
              <a:pPr>
                <a:defRPr/>
              </a:pPr>
              <a:t>7/24/2012</a:t>
            </a:fld>
            <a:endParaRPr lang="en-US"/>
          </a:p>
        </p:txBody>
      </p:sp>
      <p:sp>
        <p:nvSpPr>
          <p:cNvPr id="3" name="Footer Placeholder 21"/>
          <p:cNvSpPr>
            <a:spLocks noGrp="1"/>
          </p:cNvSpPr>
          <p:nvPr>
            <p:ph type="ftr" sz="quarter" idx="11"/>
          </p:nvPr>
        </p:nvSpPr>
        <p:spPr/>
        <p:txBody>
          <a:bodyPr/>
          <a:lstStyle>
            <a:lvl1pPr>
              <a:defRPr/>
            </a:lvl1pPr>
          </a:lstStyle>
          <a:p>
            <a:pPr>
              <a:defRPr/>
            </a:pPr>
            <a:endParaRPr lang="en-US"/>
          </a:p>
        </p:txBody>
      </p:sp>
      <p:sp>
        <p:nvSpPr>
          <p:cNvPr id="4" name="Slide Number Placeholder 17"/>
          <p:cNvSpPr>
            <a:spLocks noGrp="1"/>
          </p:cNvSpPr>
          <p:nvPr>
            <p:ph type="sldNum" sz="quarter" idx="12"/>
          </p:nvPr>
        </p:nvSpPr>
        <p:spPr/>
        <p:txBody>
          <a:bodyPr/>
          <a:lstStyle>
            <a:lvl1pPr>
              <a:defRPr/>
            </a:lvl1pPr>
          </a:lstStyle>
          <a:p>
            <a:pPr>
              <a:defRPr/>
            </a:pPr>
            <a:fld id="{B4CBB186-5A49-4198-8030-7CD106D5C17F}"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anchor="t">
            <a:noAutofit/>
            <a:sp3d prstMaterial="softEdge">
              <a:bevelT w="0" h="0"/>
            </a:sp3d>
          </a:bodyPr>
          <a:lstStyle>
            <a:lvl1pPr algn="r">
              <a:buNone/>
              <a:defRPr sz="2500" b="0">
                <a:solidFill>
                  <a:schemeClr val="accent1"/>
                </a:solidFill>
                <a:effectLst/>
              </a:defRPr>
            </a:lvl1pPr>
            <a:extLst/>
          </a:lstStyle>
          <a:p>
            <a:r>
              <a:rPr lang="en-US" smtClean="0"/>
              <a:t>Click to edit Master title style</a:t>
            </a:r>
            <a:endParaRPr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extLst/>
          </a:lstStyle>
          <a:p>
            <a:pPr>
              <a:defRPr/>
            </a:pPr>
            <a:fld id="{2B7868AF-98F7-4E74-B084-760F25AC158F}" type="datetimeFigureOut">
              <a:rPr lang="en-US"/>
              <a:pPr>
                <a:defRPr/>
              </a:pPr>
              <a:t>7/24/2012</a:t>
            </a:fld>
            <a:endParaRPr lang="en-US"/>
          </a:p>
        </p:txBody>
      </p:sp>
      <p:sp>
        <p:nvSpPr>
          <p:cNvPr id="6" name="Footer Placeholder 5"/>
          <p:cNvSpPr>
            <a:spLocks noGrp="1"/>
          </p:cNvSpPr>
          <p:nvPr>
            <p:ph type="ftr" sz="quarter" idx="11"/>
          </p:nvPr>
        </p:nvSpPr>
        <p:spPr/>
        <p:txBody>
          <a:bodyPr/>
          <a:lstStyle>
            <a:lvl1pPr>
              <a:defRPr/>
            </a:lvl1pPr>
            <a:extLst/>
          </a:lstStyle>
          <a:p>
            <a:pPr>
              <a:defRPr/>
            </a:pPr>
            <a:endParaRPr lang="en-US"/>
          </a:p>
        </p:txBody>
      </p:sp>
      <p:sp>
        <p:nvSpPr>
          <p:cNvPr id="7" name="Slide Number Placeholder 6"/>
          <p:cNvSpPr>
            <a:spLocks noGrp="1"/>
          </p:cNvSpPr>
          <p:nvPr>
            <p:ph type="sldNum" sz="quarter" idx="12"/>
          </p:nvPr>
        </p:nvSpPr>
        <p:spPr/>
        <p:txBody>
          <a:bodyPr/>
          <a:lstStyle>
            <a:lvl1pPr>
              <a:defRPr/>
            </a:lvl1pPr>
            <a:extLst/>
          </a:lstStyle>
          <a:p>
            <a:pPr>
              <a:defRPr/>
            </a:pPr>
            <a:fld id="{25A05E77-DA4F-4AE3-8501-75EDE8F0D6EB}"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5" name="Freeform 7"/>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6" name="Freeform 8"/>
          <p:cNvSpPr>
            <a:spLocks/>
          </p:cNvSpPr>
          <p:nvPr/>
        </p:nvSpPr>
        <p:spPr bwMode="auto">
          <a:xfrm>
            <a:off x="485775" y="5938838"/>
            <a:ext cx="3690938"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7" name="Right Triangle 9"/>
          <p:cNvSpPr>
            <a:spLocks/>
          </p:cNvSpPr>
          <p:nvPr/>
        </p:nvSpPr>
        <p:spPr bwMode="auto">
          <a:xfrm>
            <a:off x="-6042" y="5791253"/>
            <a:ext cx="3402314" cy="1080868"/>
          </a:xfrm>
          <a:prstGeom prst="rtTriangle">
            <a:avLst/>
          </a:prstGeom>
          <a:blipFill>
            <a:blip r:embed="rId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cxnSp>
        <p:nvCxnSpPr>
          <p:cNvPr id="8"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Chevron 11"/>
          <p:cNvSpPr/>
          <p:nvPr/>
        </p:nvSpPr>
        <p:spPr>
          <a:xfrm>
            <a:off x="8664575"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a:p>
        </p:txBody>
      </p:sp>
      <p:sp>
        <p:nvSpPr>
          <p:cNvPr id="10" name="Chevron 12"/>
          <p:cNvSpPr/>
          <p:nvPr/>
        </p:nvSpPr>
        <p:spPr>
          <a:xfrm>
            <a:off x="8477250"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a:p>
        </p:txBody>
      </p:sp>
      <p:sp>
        <p:nvSpPr>
          <p:cNvPr id="4" name="Text Placeholder 3"/>
          <p:cNvSpPr>
            <a:spLocks noGrp="1"/>
          </p:cNvSpPr>
          <p:nvPr>
            <p:ph type="body" sz="half" idx="2"/>
          </p:nvPr>
        </p:nvSpPr>
        <p:spPr>
          <a:xfrm>
            <a:off x="1141232" y="5443402"/>
            <a:ext cx="7162800" cy="648232"/>
          </a:xfrm>
          <a:noFill/>
        </p:spPr>
        <p:txBody>
          <a:bodyPr tIns="0"/>
          <a:lstStyle>
            <a:lvl1pPr marL="0" marR="18288" indent="0" algn="r">
              <a:buNone/>
              <a:defRPr sz="1400"/>
            </a:lvl1pPr>
            <a:lvl2pPr>
              <a:defRPr sz="1200"/>
            </a:lvl2pPr>
            <a:lvl3pPr>
              <a:defRPr sz="1000"/>
            </a:lvl3pPr>
            <a:lvl4pPr>
              <a:defRPr sz="900"/>
            </a:lvl4pPr>
            <a:lvl5pPr>
              <a:defRPr sz="900"/>
            </a:lvl5pPr>
            <a:extLst/>
          </a:lstStyle>
          <a:p>
            <a:pPr lvl="0"/>
            <a:r>
              <a:rPr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extLst/>
          </a:lstStyle>
          <a:p>
            <a:pPr lvl="0"/>
            <a:r>
              <a:rPr lang="en-US" noProof="0" smtClean="0"/>
              <a:t>Click icon to add picture</a:t>
            </a:r>
            <a:endParaRPr lang="en-US" noProof="0"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lang="en-US" smtClean="0"/>
              <a:t>Click to edit Master title style</a:t>
            </a:r>
            <a:endParaRPr lang="en-US"/>
          </a:p>
        </p:txBody>
      </p:sp>
      <p:sp>
        <p:nvSpPr>
          <p:cNvPr id="11" name="Date Placeholder 4"/>
          <p:cNvSpPr>
            <a:spLocks noGrp="1"/>
          </p:cNvSpPr>
          <p:nvPr>
            <p:ph type="dt" sz="half" idx="10"/>
          </p:nvPr>
        </p:nvSpPr>
        <p:spPr/>
        <p:txBody>
          <a:bodyPr/>
          <a:lstStyle>
            <a:lvl1pPr>
              <a:defRPr>
                <a:solidFill>
                  <a:schemeClr val="tx1"/>
                </a:solidFill>
              </a:defRPr>
            </a:lvl1pPr>
            <a:extLst/>
          </a:lstStyle>
          <a:p>
            <a:pPr>
              <a:defRPr/>
            </a:pPr>
            <a:fld id="{45808164-7332-4279-AF14-8683D6E21E98}" type="datetimeFigureOut">
              <a:rPr lang="en-US"/>
              <a:pPr>
                <a:defRPr/>
              </a:pPr>
              <a:t>7/24/2012</a:t>
            </a:fld>
            <a:endParaRPr lang="en-US"/>
          </a:p>
        </p:txBody>
      </p:sp>
      <p:sp>
        <p:nvSpPr>
          <p:cNvPr id="12" name="Footer Placeholder 5"/>
          <p:cNvSpPr>
            <a:spLocks noGrp="1"/>
          </p:cNvSpPr>
          <p:nvPr>
            <p:ph type="ftr" sz="quarter" idx="11"/>
          </p:nvPr>
        </p:nvSpPr>
        <p:spPr/>
        <p:txBody>
          <a:bodyPr/>
          <a:lstStyle>
            <a:lvl1pPr>
              <a:defRPr>
                <a:solidFill>
                  <a:schemeClr val="tx1"/>
                </a:solidFill>
              </a:defRPr>
            </a:lvl1pPr>
            <a:extLst/>
          </a:lstStyle>
          <a:p>
            <a:pPr>
              <a:defRPr/>
            </a:pPr>
            <a:endParaRPr lang="en-US"/>
          </a:p>
        </p:txBody>
      </p:sp>
      <p:sp>
        <p:nvSpPr>
          <p:cNvPr id="13" name="Slide Number Placeholder 6"/>
          <p:cNvSpPr>
            <a:spLocks noGrp="1"/>
          </p:cNvSpPr>
          <p:nvPr>
            <p:ph type="sldNum" sz="quarter" idx="12"/>
          </p:nvPr>
        </p:nvSpPr>
        <p:spPr/>
        <p:txBody>
          <a:bodyPr/>
          <a:lstStyle>
            <a:lvl1pPr>
              <a:defRPr>
                <a:solidFill>
                  <a:schemeClr val="tx1"/>
                </a:solidFill>
              </a:defRPr>
            </a:lvl1pPr>
            <a:extLst/>
          </a:lstStyle>
          <a:p>
            <a:pPr>
              <a:defRPr/>
            </a:pPr>
            <a:fld id="{9CE3F7E7-5A3B-414C-88B0-DE975C58825E}"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12" name="Freeform 11"/>
          <p:cNvSpPr>
            <a:spLocks/>
          </p:cNvSpPr>
          <p:nvPr/>
        </p:nvSpPr>
        <p:spPr bwMode="auto">
          <a:xfrm>
            <a:off x="485775" y="5938838"/>
            <a:ext cx="3690938"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lang="en-US" smtClean="0"/>
              <a:t>Click to edit Master title style</a:t>
            </a:r>
            <a:endParaRPr lang="en-US"/>
          </a:p>
        </p:txBody>
      </p:sp>
      <p:sp>
        <p:nvSpPr>
          <p:cNvPr id="1033" name="Text Placeholder 29"/>
          <p:cNvSpPr>
            <a:spLocks noGrp="1"/>
          </p:cNvSpPr>
          <p:nvPr>
            <p:ph type="body" idx="1"/>
          </p:nvPr>
        </p:nvSpPr>
        <p:spPr bwMode="auto">
          <a:xfrm>
            <a:off x="457200" y="1481138"/>
            <a:ext cx="82296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6727825" y="6408738"/>
            <a:ext cx="1919288" cy="365125"/>
          </a:xfrm>
          <a:prstGeom prst="rect">
            <a:avLst/>
          </a:prstGeom>
        </p:spPr>
        <p:txBody>
          <a:bodyPr vert="horz" anchor="b"/>
          <a:lstStyle>
            <a:lvl1pPr algn="l" eaLnBrk="1" fontAlgn="auto" latinLnBrk="0" hangingPunct="1">
              <a:spcBef>
                <a:spcPts val="0"/>
              </a:spcBef>
              <a:spcAft>
                <a:spcPts val="0"/>
              </a:spcAft>
              <a:defRPr kumimoji="0" sz="1000">
                <a:solidFill>
                  <a:schemeClr val="tx1"/>
                </a:solidFill>
                <a:latin typeface="+mn-lt"/>
              </a:defRPr>
            </a:lvl1pPr>
            <a:extLst/>
          </a:lstStyle>
          <a:p>
            <a:pPr>
              <a:defRPr/>
            </a:pPr>
            <a:fld id="{2E009A1C-A3DE-460A-BDD5-3BBA8DC9D8B2}" type="datetimeFigureOut">
              <a:rPr lang="en-US"/>
              <a:pPr>
                <a:defRPr/>
              </a:pPr>
              <a:t>7/24/2012</a:t>
            </a:fld>
            <a:endParaRPr lang="en-US"/>
          </a:p>
        </p:txBody>
      </p:sp>
      <p:sp>
        <p:nvSpPr>
          <p:cNvPr id="22" name="Footer Placeholder 21"/>
          <p:cNvSpPr>
            <a:spLocks noGrp="1"/>
          </p:cNvSpPr>
          <p:nvPr>
            <p:ph type="ftr" sz="quarter" idx="3"/>
          </p:nvPr>
        </p:nvSpPr>
        <p:spPr>
          <a:xfrm>
            <a:off x="4379913" y="6408738"/>
            <a:ext cx="2351087" cy="365125"/>
          </a:xfrm>
          <a:prstGeom prst="rect">
            <a:avLst/>
          </a:prstGeom>
        </p:spPr>
        <p:txBody>
          <a:bodyPr vert="horz" anchor="b"/>
          <a:lstStyle>
            <a:lvl1pPr algn="r" eaLnBrk="1" fontAlgn="auto" latinLnBrk="0" hangingPunct="1">
              <a:spcBef>
                <a:spcPts val="0"/>
              </a:spcBef>
              <a:spcAft>
                <a:spcPts val="0"/>
              </a:spcAft>
              <a:defRPr kumimoji="0" sz="1000">
                <a:solidFill>
                  <a:schemeClr val="tx1"/>
                </a:solidFill>
                <a:latin typeface="+mn-lt"/>
              </a:defRPr>
            </a:lvl1pPr>
            <a:extLst/>
          </a:lstStyle>
          <a:p>
            <a:pPr>
              <a:defRPr/>
            </a:pPr>
            <a:endParaRPr lang="en-US"/>
          </a:p>
        </p:txBody>
      </p:sp>
      <p:sp>
        <p:nvSpPr>
          <p:cNvPr id="18" name="Slide Number Placeholder 17"/>
          <p:cNvSpPr>
            <a:spLocks noGrp="1"/>
          </p:cNvSpPr>
          <p:nvPr>
            <p:ph type="sldNum" sz="quarter" idx="4"/>
          </p:nvPr>
        </p:nvSpPr>
        <p:spPr>
          <a:xfrm>
            <a:off x="8647113" y="6408738"/>
            <a:ext cx="366712" cy="365125"/>
          </a:xfrm>
          <a:prstGeom prst="rect">
            <a:avLst/>
          </a:prstGeom>
        </p:spPr>
        <p:txBody>
          <a:bodyPr vert="horz" anchor="b"/>
          <a:lstStyle>
            <a:lvl1pPr algn="r" eaLnBrk="1" fontAlgn="auto" latinLnBrk="0" hangingPunct="1">
              <a:spcBef>
                <a:spcPts val="0"/>
              </a:spcBef>
              <a:spcAft>
                <a:spcPts val="0"/>
              </a:spcAft>
              <a:defRPr kumimoji="0" sz="1000" b="0">
                <a:solidFill>
                  <a:schemeClr val="tx1"/>
                </a:solidFill>
                <a:latin typeface="+mn-lt"/>
              </a:defRPr>
            </a:lvl1pPr>
            <a:extLst/>
          </a:lstStyle>
          <a:p>
            <a:pPr>
              <a:defRPr/>
            </a:pPr>
            <a:fld id="{33DED885-1FA0-4C76-B105-A0DB383224BF}"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44" r:id="rId1"/>
    <p:sldLayoutId id="2147483740" r:id="rId2"/>
    <p:sldLayoutId id="2147483745" r:id="rId3"/>
    <p:sldLayoutId id="2147483746" r:id="rId4"/>
    <p:sldLayoutId id="2147483747" r:id="rId5"/>
    <p:sldLayoutId id="2147483748" r:id="rId6"/>
    <p:sldLayoutId id="2147483741" r:id="rId7"/>
    <p:sldLayoutId id="2147483749" r:id="rId8"/>
    <p:sldLayoutId id="2147483750" r:id="rId9"/>
    <p:sldLayoutId id="2147483742" r:id="rId10"/>
    <p:sldLayoutId id="2147483743" r:id="rId11"/>
  </p:sldLayoutIdLst>
  <p:txStyles>
    <p:titleStyle>
      <a:lvl1pPr algn="l" rtl="0" eaLnBrk="0" fontAlgn="base" hangingPunct="0">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eaLnBrk="0" fontAlgn="base" hangingPunct="0">
        <a:spcBef>
          <a:spcPct val="0"/>
        </a:spcBef>
        <a:spcAft>
          <a:spcPct val="0"/>
        </a:spcAft>
        <a:defRPr sz="4100" b="1">
          <a:solidFill>
            <a:schemeClr val="tx2"/>
          </a:solidFill>
          <a:latin typeface="Lucida Sans Unicode" pitchFamily="34" charset="0"/>
        </a:defRPr>
      </a:lvl2pPr>
      <a:lvl3pPr algn="l" rtl="0" eaLnBrk="0" fontAlgn="base" hangingPunct="0">
        <a:spcBef>
          <a:spcPct val="0"/>
        </a:spcBef>
        <a:spcAft>
          <a:spcPct val="0"/>
        </a:spcAft>
        <a:defRPr sz="4100" b="1">
          <a:solidFill>
            <a:schemeClr val="tx2"/>
          </a:solidFill>
          <a:latin typeface="Lucida Sans Unicode" pitchFamily="34" charset="0"/>
        </a:defRPr>
      </a:lvl3pPr>
      <a:lvl4pPr algn="l" rtl="0" eaLnBrk="0" fontAlgn="base" hangingPunct="0">
        <a:spcBef>
          <a:spcPct val="0"/>
        </a:spcBef>
        <a:spcAft>
          <a:spcPct val="0"/>
        </a:spcAft>
        <a:defRPr sz="4100" b="1">
          <a:solidFill>
            <a:schemeClr val="tx2"/>
          </a:solidFill>
          <a:latin typeface="Lucida Sans Unicode" pitchFamily="34" charset="0"/>
        </a:defRPr>
      </a:lvl4pPr>
      <a:lvl5pPr algn="l" rtl="0" eaLnBrk="0" fontAlgn="base" hangingPunct="0">
        <a:spcBef>
          <a:spcPct val="0"/>
        </a:spcBef>
        <a:spcAft>
          <a:spcPct val="0"/>
        </a:spcAft>
        <a:defRPr sz="4100" b="1">
          <a:solidFill>
            <a:schemeClr val="tx2"/>
          </a:solidFill>
          <a:latin typeface="Lucida Sans Unicode" pitchFamily="34" charset="0"/>
        </a:defRPr>
      </a:lvl5pPr>
      <a:lvl6pPr marL="457200" algn="l" rtl="0" fontAlgn="base">
        <a:spcBef>
          <a:spcPct val="0"/>
        </a:spcBef>
        <a:spcAft>
          <a:spcPct val="0"/>
        </a:spcAft>
        <a:defRPr sz="4100" b="1">
          <a:solidFill>
            <a:schemeClr val="tx2"/>
          </a:solidFill>
          <a:latin typeface="Lucida Sans Unicode" pitchFamily="34" charset="0"/>
        </a:defRPr>
      </a:lvl6pPr>
      <a:lvl7pPr marL="914400" algn="l" rtl="0" fontAlgn="base">
        <a:spcBef>
          <a:spcPct val="0"/>
        </a:spcBef>
        <a:spcAft>
          <a:spcPct val="0"/>
        </a:spcAft>
        <a:defRPr sz="4100" b="1">
          <a:solidFill>
            <a:schemeClr val="tx2"/>
          </a:solidFill>
          <a:latin typeface="Lucida Sans Unicode" pitchFamily="34" charset="0"/>
        </a:defRPr>
      </a:lvl7pPr>
      <a:lvl8pPr marL="1371600" algn="l" rtl="0" fontAlgn="base">
        <a:spcBef>
          <a:spcPct val="0"/>
        </a:spcBef>
        <a:spcAft>
          <a:spcPct val="0"/>
        </a:spcAft>
        <a:defRPr sz="4100" b="1">
          <a:solidFill>
            <a:schemeClr val="tx2"/>
          </a:solidFill>
          <a:latin typeface="Lucida Sans Unicode" pitchFamily="34" charset="0"/>
        </a:defRPr>
      </a:lvl8pPr>
      <a:lvl9pPr marL="1828800" algn="l" rtl="0" fontAlgn="base">
        <a:spcBef>
          <a:spcPct val="0"/>
        </a:spcBef>
        <a:spcAft>
          <a:spcPct val="0"/>
        </a:spcAft>
        <a:defRPr sz="4100" b="1">
          <a:solidFill>
            <a:schemeClr val="tx2"/>
          </a:solidFill>
          <a:latin typeface="Lucida Sans Unicode" pitchFamily="34" charset="0"/>
        </a:defRPr>
      </a:lvl9pPr>
      <a:extLst/>
    </p:titleStyle>
    <p:bodyStyle>
      <a:lvl1pPr marL="365125" indent="-255588" algn="l" rtl="0" eaLnBrk="0" fontAlgn="base" hangingPunct="0">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eaLnBrk="0" fontAlgn="base" hangingPunct="0">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eaLnBrk="0" fontAlgn="base" hangingPunct="0">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eaLnBrk="0" fontAlgn="base" hangingPunct="0">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eaLnBrk="0" fontAlgn="base" hangingPunct="0">
        <a:spcBef>
          <a:spcPts val="350"/>
        </a:spcBef>
        <a:spcAft>
          <a:spcPct val="0"/>
        </a:spcAft>
        <a:buClr>
          <a:schemeClr val="accent2"/>
        </a:buClr>
        <a:buFont typeface="Wingdings 2" pitchFamily="18" charset="2"/>
        <a:buChar char=""/>
        <a:defRPr sz="20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gif"/></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mailto:rob11@yahoo.com" TargetMode="External"/><Relationship Id="rId2" Type="http://schemas.openxmlformats.org/officeDocument/2006/relationships/notesSlide" Target="../notesSlides/notesSlide8.xml"/><Relationship Id="rId1" Type="http://schemas.openxmlformats.org/officeDocument/2006/relationships/slideLayout" Target="../slideLayouts/slideLayout4.xml"/><Relationship Id="rId6" Type="http://schemas.openxmlformats.org/officeDocument/2006/relationships/image" Target="../media/image3.gif"/><Relationship Id="rId5" Type="http://schemas.openxmlformats.org/officeDocument/2006/relationships/hyperlink" Target="mailto:ldavis@thearc.org" TargetMode="External"/><Relationship Id="rId4" Type="http://schemas.openxmlformats.org/officeDocument/2006/relationships/hyperlink" Target="mailto:Doconno2@nycap.rr.co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1"/>
            <a:ext cx="7772400" cy="2210762"/>
          </a:xfrm>
        </p:spPr>
        <p:txBody>
          <a:bodyPr>
            <a:normAutofit/>
          </a:bodyPr>
          <a:lstStyle/>
          <a:p>
            <a:pPr eaLnBrk="1" fontAlgn="auto" hangingPunct="1">
              <a:spcAft>
                <a:spcPts val="0"/>
              </a:spcAft>
              <a:defRPr/>
            </a:pPr>
            <a:r>
              <a:rPr lang="en-US" dirty="0" smtClean="0"/>
              <a:t>SAFA Network Update</a:t>
            </a:r>
            <a:br>
              <a:rPr lang="en-US" dirty="0" smtClean="0"/>
            </a:br>
            <a:endParaRPr lang="en-US" dirty="0"/>
          </a:p>
        </p:txBody>
      </p:sp>
      <p:sp>
        <p:nvSpPr>
          <p:cNvPr id="14338" name="Subtitle 2"/>
          <p:cNvSpPr>
            <a:spLocks noGrp="1"/>
          </p:cNvSpPr>
          <p:nvPr>
            <p:ph type="subTitle" idx="1"/>
          </p:nvPr>
        </p:nvSpPr>
        <p:spPr>
          <a:xfrm>
            <a:off x="838200" y="3581400"/>
            <a:ext cx="7772400" cy="1200150"/>
          </a:xfrm>
        </p:spPr>
        <p:txBody>
          <a:bodyPr/>
          <a:lstStyle/>
          <a:p>
            <a:pPr marR="0" eaLnBrk="1" hangingPunct="1"/>
            <a:r>
              <a:rPr lang="en-US" dirty="0" smtClean="0"/>
              <a:t>SAMHSA FASD Expert Panel Meeting</a:t>
            </a:r>
            <a:br>
              <a:rPr lang="en-US" dirty="0" smtClean="0"/>
            </a:br>
            <a:r>
              <a:rPr lang="en-US" dirty="0" smtClean="0"/>
              <a:t>BFSS Conference – Arlington, Virginia</a:t>
            </a:r>
          </a:p>
          <a:p>
            <a:pPr marR="0" eaLnBrk="1" hangingPunct="1"/>
            <a:r>
              <a:rPr lang="en-US" dirty="0" smtClean="0"/>
              <a:t>March 1, 2012</a:t>
            </a:r>
          </a:p>
          <a:p>
            <a:pPr marR="0" eaLnBrk="1" hangingPunct="1"/>
            <a:endParaRPr lang="en-US" dirty="0" smtClean="0"/>
          </a:p>
        </p:txBody>
      </p:sp>
      <p:pic>
        <p:nvPicPr>
          <p:cNvPr id="14339" name="Picture 3" descr="Arc_GreaterTwinCities_Color_Pos_JPG.jpg"/>
          <p:cNvPicPr>
            <a:picLocks noChangeAspect="1"/>
          </p:cNvPicPr>
          <p:nvPr/>
        </p:nvPicPr>
        <p:blipFill>
          <a:blip r:embed="rId3" cstate="print"/>
          <a:srcRect/>
          <a:stretch>
            <a:fillRect/>
          </a:stretch>
        </p:blipFill>
        <p:spPr bwMode="auto">
          <a:xfrm>
            <a:off x="0" y="0"/>
            <a:ext cx="2460625" cy="1893888"/>
          </a:xfrm>
          <a:prstGeom prst="rect">
            <a:avLst/>
          </a:prstGeom>
          <a:noFill/>
          <a:ln w="9525">
            <a:noFill/>
            <a:miter lim="800000"/>
            <a:headEnd/>
            <a:tailEnd/>
          </a:ln>
        </p:spPr>
      </p:pic>
      <p:pic>
        <p:nvPicPr>
          <p:cNvPr id="5" name="Picture 4" descr="clapboardheliumballoon.jpg"/>
          <p:cNvPicPr/>
          <p:nvPr/>
        </p:nvPicPr>
        <p:blipFill>
          <a:blip r:embed="rId4" cstate="print"/>
          <a:stretch>
            <a:fillRect/>
          </a:stretch>
        </p:blipFill>
        <p:spPr>
          <a:xfrm>
            <a:off x="685800" y="5105400"/>
            <a:ext cx="1828800" cy="1524000"/>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eaLnBrk="1" hangingPunct="1"/>
            <a:r>
              <a:rPr lang="en-US" sz="3200" dirty="0" smtClean="0"/>
              <a:t>Provide Track for Self-Advocates at the annual BFSS Meetings (2011/2012)</a:t>
            </a:r>
          </a:p>
          <a:p>
            <a:pPr eaLnBrk="1" hangingPunct="1"/>
            <a:r>
              <a:rPr lang="en-US" sz="3200" dirty="0" smtClean="0"/>
              <a:t>Hold conference calls/webinars throughout the project period</a:t>
            </a:r>
          </a:p>
          <a:p>
            <a:pPr eaLnBrk="1" hangingPunct="1"/>
            <a:r>
              <a:rPr lang="en-US" sz="3200" dirty="0" smtClean="0"/>
              <a:t>Take SAFA on the road by exhibiting and presenting at national conferences</a:t>
            </a:r>
          </a:p>
          <a:p>
            <a:pPr eaLnBrk="1" hangingPunct="1"/>
            <a:r>
              <a:rPr lang="en-US" sz="3200" dirty="0" smtClean="0"/>
              <a:t>Identify and work toward personal goals and group goals</a:t>
            </a:r>
          </a:p>
          <a:p>
            <a:pPr eaLnBrk="1" hangingPunct="1"/>
            <a:endParaRPr lang="en-US" sz="3200" dirty="0" smtClean="0"/>
          </a:p>
          <a:p>
            <a:pPr eaLnBrk="1" hangingPunct="1"/>
            <a:endParaRPr lang="en-US" sz="3200" dirty="0" smtClean="0"/>
          </a:p>
          <a:p>
            <a:pPr eaLnBrk="1" hangingPunct="1"/>
            <a:endParaRPr lang="en-US" sz="3200" dirty="0" smtClean="0"/>
          </a:p>
          <a:p>
            <a:pPr eaLnBrk="1" hangingPunct="1"/>
            <a:endParaRPr lang="en-US" dirty="0" smtClean="0"/>
          </a:p>
          <a:p>
            <a:pPr eaLnBrk="1" hangingPunct="1"/>
            <a:endParaRPr lang="en-US" dirty="0" smtClean="0"/>
          </a:p>
          <a:p>
            <a:pPr eaLnBrk="1" hangingPunct="1"/>
            <a:endParaRPr lang="en-US" dirty="0" smtClean="0"/>
          </a:p>
          <a:p>
            <a:pPr eaLnBrk="1" hangingPunct="1"/>
            <a:endParaRPr lang="en-US" dirty="0" smtClean="0"/>
          </a:p>
          <a:p>
            <a:pPr eaLnBrk="1" hangingPunct="1"/>
            <a:endParaRPr lang="en-US" dirty="0" smtClean="0"/>
          </a:p>
          <a:p>
            <a:endParaRPr lang="en-US" dirty="0"/>
          </a:p>
        </p:txBody>
      </p:sp>
      <p:sp>
        <p:nvSpPr>
          <p:cNvPr id="3" name="Title 2"/>
          <p:cNvSpPr>
            <a:spLocks noGrp="1"/>
          </p:cNvSpPr>
          <p:nvPr>
            <p:ph type="title"/>
          </p:nvPr>
        </p:nvSpPr>
        <p:spPr/>
        <p:txBody>
          <a:bodyPr>
            <a:normAutofit/>
          </a:bodyPr>
          <a:lstStyle/>
          <a:p>
            <a:r>
              <a:rPr lang="en-US" dirty="0" smtClean="0"/>
              <a:t>SAFA’s Main Goals</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447800"/>
            <a:ext cx="8229600" cy="5135563"/>
          </a:xfrm>
        </p:spPr>
        <p:txBody>
          <a:bodyPr>
            <a:normAutofit fontScale="92500" lnSpcReduction="10000"/>
          </a:bodyPr>
          <a:lstStyle/>
          <a:p>
            <a:pPr marL="365760" indent="-256032" eaLnBrk="1" fontAlgn="auto" hangingPunct="1">
              <a:spcAft>
                <a:spcPts val="0"/>
              </a:spcAft>
              <a:buFont typeface="Wingdings 3"/>
              <a:buChar char=""/>
              <a:defRPr/>
            </a:pPr>
            <a:r>
              <a:rPr lang="en-US" b="1" dirty="0" smtClean="0"/>
              <a:t>The Arc’s National Convention</a:t>
            </a:r>
            <a:r>
              <a:rPr lang="en-US" dirty="0" smtClean="0"/>
              <a:t/>
            </a:r>
            <a:br>
              <a:rPr lang="en-US" dirty="0" smtClean="0"/>
            </a:br>
            <a:r>
              <a:rPr lang="en-US" dirty="0" smtClean="0"/>
              <a:t>Denver, Colorado</a:t>
            </a:r>
            <a:br>
              <a:rPr lang="en-US" dirty="0" smtClean="0"/>
            </a:br>
            <a:r>
              <a:rPr lang="en-US" dirty="0" smtClean="0"/>
              <a:t>September 17-19</a:t>
            </a:r>
            <a:br>
              <a:rPr lang="en-US" dirty="0" smtClean="0"/>
            </a:br>
            <a:endParaRPr lang="en-US" dirty="0" smtClean="0"/>
          </a:p>
          <a:p>
            <a:pPr marL="365760" indent="-256032" eaLnBrk="1" fontAlgn="auto" hangingPunct="1">
              <a:spcAft>
                <a:spcPts val="0"/>
              </a:spcAft>
              <a:buFont typeface="Wingdings 3"/>
              <a:buChar char=""/>
              <a:defRPr/>
            </a:pPr>
            <a:r>
              <a:rPr lang="en-US" b="1" dirty="0" smtClean="0"/>
              <a:t>National Federation of Families for </a:t>
            </a:r>
            <a:br>
              <a:rPr lang="en-US" b="1" dirty="0" smtClean="0"/>
            </a:br>
            <a:r>
              <a:rPr lang="en-US" b="1" dirty="0" smtClean="0"/>
              <a:t>Children’s Mental Health</a:t>
            </a:r>
            <a:r>
              <a:rPr lang="en-US" dirty="0" smtClean="0"/>
              <a:t/>
            </a:r>
            <a:br>
              <a:rPr lang="en-US" dirty="0" smtClean="0"/>
            </a:br>
            <a:r>
              <a:rPr lang="en-US" dirty="0" smtClean="0"/>
              <a:t>Washington, D.C.</a:t>
            </a:r>
            <a:br>
              <a:rPr lang="en-US" dirty="0" smtClean="0"/>
            </a:br>
            <a:r>
              <a:rPr lang="en-US" dirty="0" smtClean="0"/>
              <a:t>November 18-20</a:t>
            </a:r>
            <a:br>
              <a:rPr lang="en-US" dirty="0" smtClean="0"/>
            </a:br>
            <a:endParaRPr lang="en-US" dirty="0" smtClean="0"/>
          </a:p>
          <a:p>
            <a:pPr marL="365760" indent="-256032" eaLnBrk="1" fontAlgn="auto" hangingPunct="1">
              <a:spcAft>
                <a:spcPts val="0"/>
              </a:spcAft>
              <a:buFont typeface="Wingdings 3"/>
              <a:buChar char=""/>
              <a:defRPr/>
            </a:pPr>
            <a:r>
              <a:rPr lang="en-US" b="1" dirty="0" smtClean="0"/>
              <a:t>TASH National Conference</a:t>
            </a:r>
            <a:r>
              <a:rPr lang="en-US" dirty="0" smtClean="0"/>
              <a:t/>
            </a:r>
            <a:br>
              <a:rPr lang="en-US" dirty="0" smtClean="0"/>
            </a:br>
            <a:r>
              <a:rPr lang="en-US" dirty="0" smtClean="0"/>
              <a:t>Atlanta, Georgia</a:t>
            </a:r>
            <a:br>
              <a:rPr lang="en-US" dirty="0" smtClean="0"/>
            </a:br>
            <a:r>
              <a:rPr lang="en-US" dirty="0" smtClean="0"/>
              <a:t>November 30-December 3</a:t>
            </a:r>
            <a:br>
              <a:rPr lang="en-US" dirty="0" smtClean="0"/>
            </a:br>
            <a:r>
              <a:rPr lang="en-US" dirty="0" smtClean="0"/>
              <a:t/>
            </a:r>
            <a:br>
              <a:rPr lang="en-US" dirty="0" smtClean="0"/>
            </a:br>
            <a:endParaRPr lang="en-US" dirty="0"/>
          </a:p>
        </p:txBody>
      </p:sp>
      <p:sp>
        <p:nvSpPr>
          <p:cNvPr id="3" name="Title 2"/>
          <p:cNvSpPr>
            <a:spLocks noGrp="1"/>
          </p:cNvSpPr>
          <p:nvPr>
            <p:ph type="title"/>
          </p:nvPr>
        </p:nvSpPr>
        <p:spPr/>
        <p:txBody>
          <a:bodyPr/>
          <a:lstStyle/>
          <a:p>
            <a:pPr eaLnBrk="1" fontAlgn="auto" hangingPunct="1">
              <a:spcAft>
                <a:spcPts val="0"/>
              </a:spcAft>
              <a:defRPr/>
            </a:pPr>
            <a:r>
              <a:rPr lang="en-US" dirty="0" smtClean="0">
                <a:solidFill>
                  <a:srgbClr val="C00000"/>
                </a:solidFill>
              </a:rPr>
              <a:t>SAFA</a:t>
            </a:r>
            <a:r>
              <a:rPr lang="en-US" dirty="0" smtClean="0"/>
              <a:t> Exhibits &amp; Presentations</a:t>
            </a:r>
            <a:endParaRPr lang="en-US" dirty="0"/>
          </a:p>
        </p:txBody>
      </p:sp>
      <p:pic>
        <p:nvPicPr>
          <p:cNvPr id="24579" name="Picture 4" descr="C:\Documents and Settings\LDavis.ARC-LAP21\Local Settings\Temporary Internet Files\Content.IE5\SM7CLX2P\MP900409605[1].jpg"/>
          <p:cNvPicPr>
            <a:picLocks noChangeAspect="1" noChangeArrowheads="1"/>
          </p:cNvPicPr>
          <p:nvPr/>
        </p:nvPicPr>
        <p:blipFill>
          <a:blip r:embed="rId3" cstate="print"/>
          <a:srcRect/>
          <a:stretch>
            <a:fillRect/>
          </a:stretch>
        </p:blipFill>
        <p:spPr bwMode="auto">
          <a:xfrm>
            <a:off x="6400800" y="1752600"/>
            <a:ext cx="2338388" cy="3505200"/>
          </a:xfrm>
          <a:prstGeom prst="rect">
            <a:avLst/>
          </a:prstGeom>
          <a:noFill/>
          <a:ln w="9525">
            <a:noFill/>
            <a:miter lim="800000"/>
            <a:headEnd/>
            <a:tailEnd/>
          </a:ln>
        </p:spPr>
      </p:pic>
      <p:pic>
        <p:nvPicPr>
          <p:cNvPr id="24580" name="Picture 3" descr="Arc_GreaterTwinCities_Color_Pos_JPG.jpg"/>
          <p:cNvPicPr>
            <a:picLocks noChangeAspect="1"/>
          </p:cNvPicPr>
          <p:nvPr/>
        </p:nvPicPr>
        <p:blipFill>
          <a:blip r:embed="rId4" cstate="print"/>
          <a:srcRect/>
          <a:stretch>
            <a:fillRect/>
          </a:stretch>
        </p:blipFill>
        <p:spPr bwMode="auto">
          <a:xfrm>
            <a:off x="7620000" y="5684838"/>
            <a:ext cx="1524000" cy="117316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138"/>
            <a:ext cx="8229600" cy="4995862"/>
          </a:xfrm>
        </p:spPr>
        <p:txBody>
          <a:bodyPr/>
          <a:lstStyle/>
          <a:p>
            <a:pPr eaLnBrk="1" hangingPunct="1"/>
            <a:r>
              <a:rPr lang="en-US" sz="3200" dirty="0" smtClean="0"/>
              <a:t>Ft. Lauderdale, Florida – May 2012</a:t>
            </a:r>
          </a:p>
          <a:p>
            <a:pPr eaLnBrk="1" hangingPunct="1">
              <a:buNone/>
            </a:pPr>
            <a:endParaRPr lang="en-US" sz="3200" dirty="0" smtClean="0"/>
          </a:p>
          <a:p>
            <a:pPr eaLnBrk="1" hangingPunct="1"/>
            <a:r>
              <a:rPr lang="en-US" sz="3200" dirty="0" smtClean="0"/>
              <a:t>Purpose: </a:t>
            </a:r>
          </a:p>
          <a:p>
            <a:pPr lvl="1" eaLnBrk="1" hangingPunct="1"/>
            <a:r>
              <a:rPr lang="en-US" sz="2800" dirty="0" smtClean="0"/>
              <a:t>Provide orientation to SAFA </a:t>
            </a:r>
          </a:p>
          <a:p>
            <a:pPr lvl="1" eaLnBrk="1" hangingPunct="1"/>
            <a:r>
              <a:rPr lang="en-US" sz="2800" dirty="0" smtClean="0"/>
              <a:t>Increased bonding/networking</a:t>
            </a:r>
          </a:p>
          <a:p>
            <a:pPr lvl="1" eaLnBrk="1" hangingPunct="1"/>
            <a:r>
              <a:rPr lang="en-US" sz="2800" dirty="0" smtClean="0"/>
              <a:t>Establish healthy/safe boundaries</a:t>
            </a:r>
          </a:p>
          <a:p>
            <a:pPr lvl="1" eaLnBrk="1" hangingPunct="1"/>
            <a:r>
              <a:rPr lang="en-US" sz="2800" dirty="0" smtClean="0"/>
              <a:t>Begin sustainability discussion (how to keep SAFA going)</a:t>
            </a:r>
          </a:p>
          <a:p>
            <a:pPr lvl="1" eaLnBrk="1" hangingPunct="1">
              <a:buNone/>
            </a:pPr>
            <a:endParaRPr lang="en-US" sz="2800" dirty="0" smtClean="0"/>
          </a:p>
          <a:p>
            <a:pPr lvl="1" eaLnBrk="1" hangingPunct="1">
              <a:buNone/>
            </a:pPr>
            <a:endParaRPr lang="en-US" sz="2800" dirty="0" smtClean="0"/>
          </a:p>
          <a:p>
            <a:pPr lvl="1" eaLnBrk="1" hangingPunct="1"/>
            <a:endParaRPr lang="en-US" sz="2800" dirty="0" smtClean="0"/>
          </a:p>
          <a:p>
            <a:pPr eaLnBrk="1" hangingPunct="1"/>
            <a:endParaRPr lang="en-US" sz="3200" dirty="0" smtClean="0"/>
          </a:p>
          <a:p>
            <a:pPr eaLnBrk="1" hangingPunct="1"/>
            <a:endParaRPr lang="en-US" sz="3200" dirty="0" smtClean="0"/>
          </a:p>
          <a:p>
            <a:pPr eaLnBrk="1" hangingPunct="1"/>
            <a:endParaRPr lang="en-US" sz="3200" dirty="0" smtClean="0"/>
          </a:p>
          <a:p>
            <a:pPr eaLnBrk="1" hangingPunct="1"/>
            <a:endParaRPr lang="en-US" dirty="0" smtClean="0"/>
          </a:p>
          <a:p>
            <a:pPr eaLnBrk="1" hangingPunct="1"/>
            <a:endParaRPr lang="en-US" dirty="0" smtClean="0"/>
          </a:p>
          <a:p>
            <a:pPr eaLnBrk="1" hangingPunct="1"/>
            <a:endParaRPr lang="en-US" dirty="0" smtClean="0"/>
          </a:p>
          <a:p>
            <a:pPr eaLnBrk="1" hangingPunct="1"/>
            <a:endParaRPr lang="en-US" dirty="0" smtClean="0"/>
          </a:p>
          <a:p>
            <a:pPr eaLnBrk="1" hangingPunct="1"/>
            <a:endParaRPr lang="en-US" dirty="0" smtClean="0"/>
          </a:p>
          <a:p>
            <a:endParaRPr lang="en-US" dirty="0"/>
          </a:p>
        </p:txBody>
      </p:sp>
      <p:sp>
        <p:nvSpPr>
          <p:cNvPr id="3" name="Title 2"/>
          <p:cNvSpPr>
            <a:spLocks noGrp="1"/>
          </p:cNvSpPr>
          <p:nvPr>
            <p:ph type="title"/>
          </p:nvPr>
        </p:nvSpPr>
        <p:spPr/>
        <p:txBody>
          <a:bodyPr>
            <a:normAutofit/>
          </a:bodyPr>
          <a:lstStyle/>
          <a:p>
            <a:r>
              <a:rPr lang="en-US" dirty="0" smtClean="0"/>
              <a:t>SAFA Network Education Event</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0"/>
            <a:ext cx="8229600" cy="4483100"/>
          </a:xfrm>
        </p:spPr>
        <p:txBody>
          <a:bodyPr/>
          <a:lstStyle/>
          <a:p>
            <a:r>
              <a:rPr lang="en-US" dirty="0" smtClean="0"/>
              <a:t>Alaska – Nick </a:t>
            </a:r>
            <a:r>
              <a:rPr lang="en-US" dirty="0" err="1" smtClean="0"/>
              <a:t>Otness</a:t>
            </a:r>
            <a:r>
              <a:rPr lang="en-US" dirty="0" smtClean="0"/>
              <a:t> (newest member)</a:t>
            </a:r>
          </a:p>
          <a:p>
            <a:r>
              <a:rPr lang="en-US" dirty="0" smtClean="0"/>
              <a:t>Arizona – John Kellerman</a:t>
            </a:r>
          </a:p>
          <a:p>
            <a:r>
              <a:rPr lang="en-US" dirty="0" smtClean="0"/>
              <a:t>California – Morgan Fawcett, Ricki Nelson</a:t>
            </a:r>
          </a:p>
          <a:p>
            <a:r>
              <a:rPr lang="en-US" dirty="0" smtClean="0"/>
              <a:t>Illinois – Emily Travis</a:t>
            </a:r>
          </a:p>
          <a:p>
            <a:r>
              <a:rPr lang="en-US" dirty="0" smtClean="0"/>
              <a:t>Maryland – Sam Mabie</a:t>
            </a:r>
          </a:p>
          <a:p>
            <a:r>
              <a:rPr lang="en-US" dirty="0" smtClean="0"/>
              <a:t>Michigan – Tony </a:t>
            </a:r>
            <a:r>
              <a:rPr lang="en-US" dirty="0" err="1" smtClean="0"/>
              <a:t>Kezenius</a:t>
            </a:r>
            <a:endParaRPr lang="en-US" dirty="0" smtClean="0"/>
          </a:p>
          <a:p>
            <a:r>
              <a:rPr lang="en-US" dirty="0" smtClean="0"/>
              <a:t>Minnesota – Richard Walinski</a:t>
            </a:r>
          </a:p>
          <a:p>
            <a:r>
              <a:rPr lang="en-US" dirty="0" smtClean="0"/>
              <a:t>Montana – Melissa Clark</a:t>
            </a:r>
          </a:p>
          <a:p>
            <a:r>
              <a:rPr lang="en-US" dirty="0" smtClean="0"/>
              <a:t>Nevada – Amanda Oliver Blaine</a:t>
            </a:r>
          </a:p>
          <a:p>
            <a:r>
              <a:rPr lang="en-US" dirty="0" smtClean="0"/>
              <a:t>Ohio – Sarah </a:t>
            </a:r>
            <a:r>
              <a:rPr lang="en-US" dirty="0" err="1" smtClean="0"/>
              <a:t>Kyser</a:t>
            </a:r>
            <a:endParaRPr lang="en-US" dirty="0" smtClean="0"/>
          </a:p>
          <a:p>
            <a:r>
              <a:rPr lang="en-US" dirty="0" smtClean="0"/>
              <a:t>Washington – Tessa Barnes Gelo</a:t>
            </a:r>
          </a:p>
          <a:p>
            <a:endParaRPr lang="en-US" dirty="0" smtClean="0"/>
          </a:p>
          <a:p>
            <a:endParaRPr lang="en-US" dirty="0"/>
          </a:p>
        </p:txBody>
      </p:sp>
      <p:sp>
        <p:nvSpPr>
          <p:cNvPr id="3" name="Title 2"/>
          <p:cNvSpPr>
            <a:spLocks noGrp="1"/>
          </p:cNvSpPr>
          <p:nvPr>
            <p:ph type="title"/>
          </p:nvPr>
        </p:nvSpPr>
        <p:spPr/>
        <p:txBody>
          <a:bodyPr/>
          <a:lstStyle/>
          <a:p>
            <a:r>
              <a:rPr lang="en-US" dirty="0" smtClean="0"/>
              <a:t>SAFA Network Members (2011)</a:t>
            </a:r>
            <a:endParaRPr lang="en-US" dirty="0"/>
          </a:p>
        </p:txBody>
      </p:sp>
      <p:pic>
        <p:nvPicPr>
          <p:cNvPr id="4" name="Picture 3" descr="clapboardheliumballoon.jpg"/>
          <p:cNvPicPr/>
          <p:nvPr/>
        </p:nvPicPr>
        <p:blipFill>
          <a:blip r:embed="rId3" cstate="print"/>
          <a:stretch>
            <a:fillRect/>
          </a:stretch>
        </p:blipFill>
        <p:spPr>
          <a:xfrm>
            <a:off x="6629400" y="3352800"/>
            <a:ext cx="1828800" cy="1524000"/>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371600"/>
            <a:ext cx="8229600" cy="4483100"/>
          </a:xfrm>
        </p:spPr>
        <p:txBody>
          <a:bodyPr/>
          <a:lstStyle/>
          <a:p>
            <a:r>
              <a:rPr lang="en-US" dirty="0" smtClean="0"/>
              <a:t>Marlene Attla - Alaska</a:t>
            </a:r>
          </a:p>
          <a:p>
            <a:r>
              <a:rPr lang="en-US" dirty="0" smtClean="0"/>
              <a:t>Alicia Bisgard - Colorado</a:t>
            </a:r>
          </a:p>
          <a:p>
            <a:r>
              <a:rPr lang="en-US" dirty="0" smtClean="0"/>
              <a:t>Erin DeKorte – Michigan</a:t>
            </a:r>
          </a:p>
          <a:p>
            <a:r>
              <a:rPr lang="en-US" dirty="0" smtClean="0"/>
              <a:t>Nicholas Lewis – Texas</a:t>
            </a:r>
          </a:p>
          <a:p>
            <a:r>
              <a:rPr lang="en-US" dirty="0" smtClean="0"/>
              <a:t>Paul McAndrew – Tennessee</a:t>
            </a:r>
          </a:p>
          <a:p>
            <a:r>
              <a:rPr lang="en-US" dirty="0" smtClean="0"/>
              <a:t>Jean Searle – Pennsylvania</a:t>
            </a:r>
          </a:p>
          <a:p>
            <a:r>
              <a:rPr lang="en-US" dirty="0" smtClean="0"/>
              <a:t>Seth Shea – Florida</a:t>
            </a:r>
          </a:p>
          <a:p>
            <a:r>
              <a:rPr lang="en-US" dirty="0" smtClean="0"/>
              <a:t>Patrick Spencer – New Hampshire</a:t>
            </a:r>
          </a:p>
          <a:p>
            <a:r>
              <a:rPr lang="en-US" dirty="0" smtClean="0"/>
              <a:t>Nicholas Rife – South Carolina</a:t>
            </a:r>
          </a:p>
          <a:p>
            <a:r>
              <a:rPr lang="en-US" dirty="0" smtClean="0"/>
              <a:t>Patrick Hanson - Wisconsin</a:t>
            </a:r>
          </a:p>
          <a:p>
            <a:endParaRPr lang="en-US" dirty="0" smtClean="0"/>
          </a:p>
          <a:p>
            <a:endParaRPr lang="en-US" dirty="0"/>
          </a:p>
        </p:txBody>
      </p:sp>
      <p:sp>
        <p:nvSpPr>
          <p:cNvPr id="3" name="Title 2"/>
          <p:cNvSpPr>
            <a:spLocks noGrp="1"/>
          </p:cNvSpPr>
          <p:nvPr>
            <p:ph type="title"/>
          </p:nvPr>
        </p:nvSpPr>
        <p:spPr/>
        <p:txBody>
          <a:bodyPr/>
          <a:lstStyle/>
          <a:p>
            <a:r>
              <a:rPr lang="en-US" dirty="0" smtClean="0"/>
              <a:t>SAFA Network Members (2012)</a:t>
            </a:r>
            <a:endParaRPr lang="en-US" dirty="0"/>
          </a:p>
        </p:txBody>
      </p:sp>
      <p:pic>
        <p:nvPicPr>
          <p:cNvPr id="4" name="Picture 3" descr="clapboardheliumballoon.jpg"/>
          <p:cNvPicPr/>
          <p:nvPr/>
        </p:nvPicPr>
        <p:blipFill>
          <a:blip r:embed="rId3" cstate="print"/>
          <a:stretch>
            <a:fillRect/>
          </a:stretch>
        </p:blipFill>
        <p:spPr>
          <a:xfrm>
            <a:off x="6553200" y="1447800"/>
            <a:ext cx="1828800" cy="1524000"/>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normAutofit fontScale="90000"/>
          </a:bodyPr>
          <a:lstStyle/>
          <a:p>
            <a:pPr eaLnBrk="1" fontAlgn="auto" hangingPunct="1">
              <a:spcAft>
                <a:spcPts val="0"/>
              </a:spcAft>
              <a:defRPr/>
            </a:pPr>
            <a:r>
              <a:rPr lang="en-US" dirty="0" smtClean="0"/>
              <a:t>Future Activities of the</a:t>
            </a:r>
            <a:br>
              <a:rPr lang="en-US" dirty="0" smtClean="0"/>
            </a:br>
            <a:r>
              <a:rPr lang="en-US" dirty="0" smtClean="0"/>
              <a:t>SAFA Network</a:t>
            </a:r>
            <a:br>
              <a:rPr lang="en-US" dirty="0" smtClean="0"/>
            </a:br>
            <a:endParaRPr lang="en-US" dirty="0"/>
          </a:p>
        </p:txBody>
      </p:sp>
      <p:sp>
        <p:nvSpPr>
          <p:cNvPr id="44034" name="Footer Placeholder 2"/>
          <p:cNvSpPr>
            <a:spLocks noGrp="1"/>
          </p:cNvSpPr>
          <p:nvPr>
            <p:ph type="ftr" sz="quarter" idx="11"/>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endParaRPr lang="en-US" smtClean="0"/>
          </a:p>
        </p:txBody>
      </p:sp>
      <p:sp>
        <p:nvSpPr>
          <p:cNvPr id="4" name="Content Placeholder 3"/>
          <p:cNvSpPr>
            <a:spLocks noGrp="1"/>
          </p:cNvSpPr>
          <p:nvPr>
            <p:ph sz="quarter" idx="1"/>
          </p:nvPr>
        </p:nvSpPr>
        <p:spPr>
          <a:xfrm>
            <a:off x="228600" y="1752600"/>
            <a:ext cx="8153400" cy="4495800"/>
          </a:xfrm>
        </p:spPr>
        <p:txBody>
          <a:bodyPr>
            <a:normAutofit/>
          </a:bodyPr>
          <a:lstStyle/>
          <a:p>
            <a:pPr marL="365760" indent="-256032" eaLnBrk="1" fontAlgn="auto" hangingPunct="1">
              <a:spcAft>
                <a:spcPts val="0"/>
              </a:spcAft>
              <a:buFont typeface="Wingdings 3"/>
              <a:buChar char=""/>
              <a:defRPr/>
            </a:pPr>
            <a:r>
              <a:rPr lang="en-US" sz="3200" dirty="0" smtClean="0"/>
              <a:t>Create SAFA web site</a:t>
            </a:r>
          </a:p>
          <a:p>
            <a:pPr marL="365760" indent="-256032" eaLnBrk="1" fontAlgn="auto" hangingPunct="1">
              <a:spcAft>
                <a:spcPts val="0"/>
              </a:spcAft>
              <a:buFont typeface="Wingdings 3"/>
              <a:buChar char=""/>
              <a:defRPr/>
            </a:pPr>
            <a:r>
              <a:rPr lang="en-US" sz="3200" dirty="0" smtClean="0"/>
              <a:t>Create sustainability plan</a:t>
            </a:r>
          </a:p>
          <a:p>
            <a:pPr marL="365760" indent="-256032" eaLnBrk="1" fontAlgn="auto" hangingPunct="1">
              <a:spcAft>
                <a:spcPts val="0"/>
              </a:spcAft>
              <a:buFont typeface="Wingdings 3"/>
              <a:buChar char=""/>
              <a:defRPr/>
            </a:pPr>
            <a:endParaRPr lang="en-US" sz="3200" dirty="0" smtClean="0"/>
          </a:p>
        </p:txBody>
      </p:sp>
      <p:pic>
        <p:nvPicPr>
          <p:cNvPr id="45061" name="Picture 3" descr="Arc_GreaterTwinCities_Color_Pos_JPG.jpg"/>
          <p:cNvPicPr>
            <a:picLocks noChangeAspect="1"/>
          </p:cNvPicPr>
          <p:nvPr/>
        </p:nvPicPr>
        <p:blipFill>
          <a:blip r:embed="rId3" cstate="print"/>
          <a:srcRect/>
          <a:stretch>
            <a:fillRect/>
          </a:stretch>
        </p:blipFill>
        <p:spPr bwMode="auto">
          <a:xfrm>
            <a:off x="7461250" y="5562600"/>
            <a:ext cx="1682750" cy="1295400"/>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sz="half" idx="1"/>
          </p:nvPr>
        </p:nvSpPr>
        <p:spPr>
          <a:xfrm>
            <a:off x="457200" y="1481138"/>
            <a:ext cx="3962400" cy="4525962"/>
          </a:xfrm>
        </p:spPr>
        <p:txBody>
          <a:bodyPr>
            <a:normAutofit fontScale="77500" lnSpcReduction="20000"/>
          </a:bodyPr>
          <a:lstStyle/>
          <a:p>
            <a:pPr marL="365760" indent="-256032" eaLnBrk="1" fontAlgn="auto" hangingPunct="1">
              <a:spcAft>
                <a:spcPts val="0"/>
              </a:spcAft>
              <a:buFont typeface="Wingdings 3"/>
              <a:buNone/>
              <a:defRPr/>
            </a:pPr>
            <a:r>
              <a:rPr lang="en-US" u="sng" dirty="0" smtClean="0"/>
              <a:t>SAFA Project</a:t>
            </a:r>
          </a:p>
          <a:p>
            <a:pPr marL="365760" indent="-256032" eaLnBrk="1" fontAlgn="auto" hangingPunct="1">
              <a:spcAft>
                <a:spcPts val="0"/>
              </a:spcAft>
              <a:buFont typeface="Wingdings 3"/>
              <a:buNone/>
              <a:defRPr/>
            </a:pPr>
            <a:r>
              <a:rPr lang="en-US" u="sng" dirty="0" smtClean="0"/>
              <a:t>Coordinators</a:t>
            </a:r>
            <a:r>
              <a:rPr lang="en-US" dirty="0" smtClean="0"/>
              <a:t/>
            </a:r>
            <a:br>
              <a:rPr lang="en-US" dirty="0" smtClean="0"/>
            </a:br>
            <a:endParaRPr lang="en-US" dirty="0" smtClean="0"/>
          </a:p>
          <a:p>
            <a:pPr marL="365760" indent="-256032" eaLnBrk="1" fontAlgn="auto" hangingPunct="1">
              <a:spcAft>
                <a:spcPts val="0"/>
              </a:spcAft>
              <a:buFont typeface="Wingdings 3"/>
              <a:buNone/>
              <a:defRPr/>
            </a:pPr>
            <a:r>
              <a:rPr lang="en-US" dirty="0" smtClean="0"/>
              <a:t>Rob Wybrecht</a:t>
            </a:r>
          </a:p>
          <a:p>
            <a:pPr marL="365760" indent="-256032" eaLnBrk="1" fontAlgn="auto" hangingPunct="1">
              <a:spcAft>
                <a:spcPts val="0"/>
              </a:spcAft>
              <a:buFont typeface="Wingdings 3"/>
              <a:buNone/>
              <a:defRPr/>
            </a:pPr>
            <a:r>
              <a:rPr lang="en-US" dirty="0" smtClean="0">
                <a:hlinkClick r:id="rId3"/>
              </a:rPr>
              <a:t>rob1195@yahoo.com</a:t>
            </a:r>
            <a:endParaRPr lang="en-US" dirty="0" smtClean="0"/>
          </a:p>
          <a:p>
            <a:pPr marL="365760" indent="-256032" eaLnBrk="1" fontAlgn="auto" hangingPunct="1">
              <a:spcAft>
                <a:spcPts val="0"/>
              </a:spcAft>
              <a:buFont typeface="Wingdings 3"/>
              <a:buNone/>
              <a:defRPr/>
            </a:pPr>
            <a:r>
              <a:rPr lang="en-US" dirty="0" smtClean="0"/>
              <a:t>616.241.9126 </a:t>
            </a:r>
            <a:br>
              <a:rPr lang="en-US" dirty="0" smtClean="0"/>
            </a:br>
            <a:endParaRPr lang="en-US" dirty="0" smtClean="0"/>
          </a:p>
          <a:p>
            <a:pPr marL="365760" indent="-256032" eaLnBrk="1" fontAlgn="auto" hangingPunct="1">
              <a:spcAft>
                <a:spcPts val="0"/>
              </a:spcAft>
              <a:buFont typeface="Wingdings 3"/>
              <a:buChar char=""/>
              <a:defRPr/>
            </a:pPr>
            <a:endParaRPr lang="en-US" dirty="0" smtClean="0"/>
          </a:p>
          <a:p>
            <a:pPr marL="365760" indent="-256032" eaLnBrk="1" fontAlgn="auto" hangingPunct="1">
              <a:spcAft>
                <a:spcPts val="0"/>
              </a:spcAft>
              <a:buFont typeface="Wingdings 3"/>
              <a:buNone/>
              <a:defRPr/>
            </a:pPr>
            <a:r>
              <a:rPr lang="en-US" dirty="0" smtClean="0"/>
              <a:t>Jasmine Suarez</a:t>
            </a:r>
          </a:p>
          <a:p>
            <a:pPr marL="365760" indent="-256032" eaLnBrk="1" fontAlgn="auto" hangingPunct="1">
              <a:spcAft>
                <a:spcPts val="0"/>
              </a:spcAft>
              <a:buFont typeface="Wingdings 3"/>
              <a:buNone/>
              <a:defRPr/>
            </a:pPr>
            <a:r>
              <a:rPr lang="en-US" dirty="0" smtClean="0"/>
              <a:t>O’Conner</a:t>
            </a:r>
          </a:p>
          <a:p>
            <a:pPr marL="365760" indent="-256032" eaLnBrk="1" fontAlgn="auto" hangingPunct="1">
              <a:spcAft>
                <a:spcPts val="0"/>
              </a:spcAft>
              <a:buFont typeface="Wingdings 3"/>
              <a:buNone/>
              <a:defRPr/>
            </a:pPr>
            <a:r>
              <a:rPr lang="en-US" u="sng" dirty="0" smtClean="0">
                <a:hlinkClick r:id="rId4"/>
              </a:rPr>
              <a:t>Doconno2@nycap.rr.cm</a:t>
            </a:r>
            <a:endParaRPr lang="en-US" dirty="0" smtClean="0"/>
          </a:p>
          <a:p>
            <a:pPr marL="365760" indent="-256032" eaLnBrk="1" fontAlgn="auto" hangingPunct="1">
              <a:spcAft>
                <a:spcPts val="0"/>
              </a:spcAft>
              <a:buFont typeface="Wingdings 3"/>
              <a:buNone/>
              <a:defRPr/>
            </a:pPr>
            <a:r>
              <a:rPr lang="en-US" dirty="0" smtClean="0"/>
              <a:t>518.346.1715</a:t>
            </a:r>
          </a:p>
          <a:p>
            <a:pPr marL="365760" indent="-256032" eaLnBrk="1" fontAlgn="auto" hangingPunct="1">
              <a:spcAft>
                <a:spcPts val="0"/>
              </a:spcAft>
              <a:buFont typeface="Wingdings 3"/>
              <a:buNone/>
              <a:defRPr/>
            </a:pPr>
            <a:r>
              <a:rPr lang="en-US" dirty="0" smtClean="0"/>
              <a:t/>
            </a:r>
            <a:br>
              <a:rPr lang="en-US" dirty="0" smtClean="0"/>
            </a:br>
            <a:endParaRPr lang="en-US" dirty="0" smtClean="0"/>
          </a:p>
        </p:txBody>
      </p:sp>
      <p:sp>
        <p:nvSpPr>
          <p:cNvPr id="4" name="Content Placeholder 3"/>
          <p:cNvSpPr>
            <a:spLocks noGrp="1"/>
          </p:cNvSpPr>
          <p:nvPr>
            <p:ph sz="half" idx="2"/>
          </p:nvPr>
        </p:nvSpPr>
        <p:spPr>
          <a:xfrm>
            <a:off x="4648200" y="1481138"/>
            <a:ext cx="4038600" cy="4525962"/>
          </a:xfrm>
        </p:spPr>
        <p:txBody>
          <a:bodyPr>
            <a:normAutofit fontScale="77500" lnSpcReduction="20000"/>
          </a:bodyPr>
          <a:lstStyle/>
          <a:p>
            <a:pPr marL="365760" indent="-256032" eaLnBrk="1" fontAlgn="auto" hangingPunct="1">
              <a:spcAft>
                <a:spcPts val="0"/>
              </a:spcAft>
              <a:buFont typeface="Wingdings 3"/>
              <a:buNone/>
              <a:defRPr/>
            </a:pPr>
            <a:r>
              <a:rPr lang="en-US" u="sng" dirty="0" smtClean="0"/>
              <a:t>SAFA Project Liaison</a:t>
            </a:r>
            <a:r>
              <a:rPr lang="en-US" dirty="0" smtClean="0"/>
              <a:t/>
            </a:r>
            <a:br>
              <a:rPr lang="en-US" dirty="0" smtClean="0"/>
            </a:br>
            <a:r>
              <a:rPr lang="en-US" dirty="0" smtClean="0"/>
              <a:t/>
            </a:r>
            <a:br>
              <a:rPr lang="en-US" dirty="0" smtClean="0"/>
            </a:br>
            <a:endParaRPr lang="en-US" dirty="0" smtClean="0"/>
          </a:p>
          <a:p>
            <a:pPr marL="365760" indent="-256032" eaLnBrk="1" fontAlgn="auto" hangingPunct="1">
              <a:spcAft>
                <a:spcPts val="0"/>
              </a:spcAft>
              <a:buFont typeface="Wingdings 3"/>
              <a:buNone/>
              <a:defRPr/>
            </a:pPr>
            <a:r>
              <a:rPr lang="en-US" dirty="0" smtClean="0"/>
              <a:t>Leigh Ann Davis</a:t>
            </a:r>
          </a:p>
          <a:p>
            <a:pPr marL="365760" indent="-256032" eaLnBrk="1" fontAlgn="auto" hangingPunct="1">
              <a:spcAft>
                <a:spcPts val="0"/>
              </a:spcAft>
              <a:buFont typeface="Wingdings 3"/>
              <a:buNone/>
              <a:defRPr/>
            </a:pPr>
            <a:r>
              <a:rPr lang="en-US" dirty="0" smtClean="0">
                <a:hlinkClick r:id="rId5"/>
              </a:rPr>
              <a:t>ldavis@thearc.org</a:t>
            </a:r>
            <a:endParaRPr lang="en-US" dirty="0" smtClean="0"/>
          </a:p>
          <a:p>
            <a:pPr marL="365760" indent="-256032" eaLnBrk="1" fontAlgn="auto" hangingPunct="1">
              <a:spcAft>
                <a:spcPts val="0"/>
              </a:spcAft>
              <a:buFont typeface="Wingdings 3"/>
              <a:buNone/>
              <a:defRPr/>
            </a:pPr>
            <a:r>
              <a:rPr lang="en-US" dirty="0" smtClean="0"/>
              <a:t>202.534.3727</a:t>
            </a:r>
            <a:br>
              <a:rPr lang="en-US" dirty="0" smtClean="0"/>
            </a:br>
            <a:r>
              <a:rPr lang="en-US" dirty="0" smtClean="0"/>
              <a:t/>
            </a:r>
            <a:br>
              <a:rPr lang="en-US" dirty="0" smtClean="0"/>
            </a:br>
            <a:endParaRPr lang="en-US" dirty="0" smtClean="0"/>
          </a:p>
          <a:p>
            <a:pPr marL="365760" indent="-256032" eaLnBrk="1" fontAlgn="auto" hangingPunct="1">
              <a:spcAft>
                <a:spcPts val="0"/>
              </a:spcAft>
              <a:buFont typeface="Wingdings 3"/>
              <a:buNone/>
              <a:defRPr/>
            </a:pPr>
            <a:r>
              <a:rPr lang="en-US" dirty="0" smtClean="0"/>
              <a:t/>
            </a:r>
            <a:br>
              <a:rPr lang="en-US" dirty="0" smtClean="0"/>
            </a:br>
            <a:r>
              <a:rPr lang="en-US" dirty="0" smtClean="0"/>
              <a:t>	The SAFA Network</a:t>
            </a:r>
          </a:p>
          <a:p>
            <a:pPr marL="365760" indent="-256032" eaLnBrk="1" fontAlgn="auto" hangingPunct="1">
              <a:spcAft>
                <a:spcPts val="0"/>
              </a:spcAft>
              <a:buFont typeface="Wingdings 3"/>
              <a:buNone/>
              <a:defRPr/>
            </a:pP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endParaRPr lang="en-US" dirty="0" smtClean="0"/>
          </a:p>
          <a:p>
            <a:pPr marL="365760" indent="-256032" eaLnBrk="1" fontAlgn="auto" hangingPunct="1">
              <a:spcAft>
                <a:spcPts val="0"/>
              </a:spcAft>
              <a:buFont typeface="Wingdings 3"/>
              <a:buNone/>
              <a:defRPr/>
            </a:pPr>
            <a:endParaRPr lang="en-US" dirty="0"/>
          </a:p>
        </p:txBody>
      </p:sp>
      <p:sp>
        <p:nvSpPr>
          <p:cNvPr id="2" name="Title 1"/>
          <p:cNvSpPr>
            <a:spLocks noGrp="1"/>
          </p:cNvSpPr>
          <p:nvPr>
            <p:ph type="title"/>
          </p:nvPr>
        </p:nvSpPr>
        <p:spPr/>
        <p:txBody>
          <a:bodyPr/>
          <a:lstStyle/>
          <a:p>
            <a:pPr eaLnBrk="1" fontAlgn="auto" hangingPunct="1">
              <a:spcAft>
                <a:spcPts val="0"/>
              </a:spcAft>
              <a:defRPr/>
            </a:pPr>
            <a:r>
              <a:rPr lang="en-US" dirty="0" smtClean="0"/>
              <a:t>Questions? Comments?</a:t>
            </a:r>
            <a:endParaRPr lang="en-US" dirty="0"/>
          </a:p>
        </p:txBody>
      </p:sp>
      <p:pic>
        <p:nvPicPr>
          <p:cNvPr id="6" name="Picture 5" descr="clapboardheliumballoon.jpg"/>
          <p:cNvPicPr/>
          <p:nvPr/>
        </p:nvPicPr>
        <p:blipFill>
          <a:blip r:embed="rId6" cstate="print"/>
          <a:stretch>
            <a:fillRect/>
          </a:stretch>
        </p:blipFill>
        <p:spPr>
          <a:xfrm>
            <a:off x="6019800" y="4419600"/>
            <a:ext cx="1828800" cy="1524000"/>
          </a:xfrm>
          <a:prstGeom prst="rect">
            <a:avLst/>
          </a:prstGeom>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themeOverride>
</file>

<file path=ppt/theme/themeOverride2.xml><?xml version="1.0" encoding="utf-8"?>
<a:themeOverride xmlns:a="http://schemas.openxmlformats.org/drawingml/2006/main">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themeOverride>
</file>

<file path=ppt/theme/themeOverride3.xml><?xml version="1.0" encoding="utf-8"?>
<a:themeOverride xmlns:a="http://schemas.openxmlformats.org/drawingml/2006/main">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themeOverride>
</file>

<file path=ppt/theme/themeOverride4.xml><?xml version="1.0" encoding="utf-8"?>
<a:themeOverride xmlns:a="http://schemas.openxmlformats.org/drawingml/2006/main">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themeOverride>
</file>

<file path=docProps/app.xml><?xml version="1.0" encoding="utf-8"?>
<Properties xmlns="http://schemas.openxmlformats.org/officeDocument/2006/extended-properties" xmlns:vt="http://schemas.openxmlformats.org/officeDocument/2006/docPropsVTypes">
  <Template>Concourse</Template>
  <TotalTime>5048</TotalTime>
  <Words>794</Words>
  <Application>Microsoft Office PowerPoint</Application>
  <PresentationFormat>On-screen Show (4:3)</PresentationFormat>
  <Paragraphs>111</Paragraphs>
  <Slides>8</Slides>
  <Notes>8</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Concourse</vt:lpstr>
      <vt:lpstr>SAFA Network Update </vt:lpstr>
      <vt:lpstr>SAFA’s Main Goals</vt:lpstr>
      <vt:lpstr>SAFA Exhibits &amp; Presentations</vt:lpstr>
      <vt:lpstr>SAFA Network Education Event</vt:lpstr>
      <vt:lpstr>SAFA Network Members (2011)</vt:lpstr>
      <vt:lpstr>SAFA Network Members (2012)</vt:lpstr>
      <vt:lpstr>Future Activities of the SAFA Network </vt:lpstr>
      <vt:lpstr>Questions? Comments?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SAFA Network Webinar</dc:title>
  <dc:creator>LDavis</dc:creator>
  <cp:lastModifiedBy>LDavis</cp:lastModifiedBy>
  <cp:revision>103</cp:revision>
  <dcterms:created xsi:type="dcterms:W3CDTF">2011-07-26T17:39:41Z</dcterms:created>
  <dcterms:modified xsi:type="dcterms:W3CDTF">2012-07-24T21:12:45Z</dcterms:modified>
</cp:coreProperties>
</file>