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97D"/>
    <a:srgbClr val="EA7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20989-49AA-4C37-96BA-7A29292154CF}" type="datetimeFigureOut">
              <a:rPr lang="en-US" smtClean="0"/>
              <a:t>7/17/14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D75F0-4CF6-44F6-8BA0-5BDF14CD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toneSansITCStd SemiBold" pitchFamily="50" charset="0"/>
              </a:defRPr>
            </a:lvl1pPr>
          </a:lstStyle>
          <a:p>
            <a:fld id="{0E777B86-8ACA-4F22-9FE4-548B159C66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1"/>
            <a:ext cx="8229600" cy="426719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40362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74639"/>
            <a:ext cx="4876800" cy="5440362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0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14787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4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3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0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2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27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57200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57800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8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571" y="274638"/>
            <a:ext cx="7048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71" y="1447801"/>
            <a:ext cx="7048429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4177" y="6176630"/>
            <a:ext cx="9144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                                                    2014  National Convention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2039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77B86-8ACA-4F22-9FE4-548B159C661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6200" y="5562600"/>
            <a:ext cx="3276443" cy="1336350"/>
            <a:chOff x="-76200" y="5600777"/>
            <a:chExt cx="3428843" cy="1450574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200" y="5600778"/>
              <a:ext cx="1447643" cy="144764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557" y="5603708"/>
              <a:ext cx="1447643" cy="144764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00" y="5600777"/>
              <a:ext cx="1447643" cy="1447643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 userDrawn="1"/>
        </p:nvSpPr>
        <p:spPr>
          <a:xfrm>
            <a:off x="381000" y="6594064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44697D"/>
                </a:solidFill>
                <a:latin typeface="Trebuchet MS" panose="020B0603020202020204" pitchFamily="34" charset="0"/>
              </a:rPr>
              <a:t>network          improve           lead</a:t>
            </a:r>
            <a:endParaRPr lang="en-US" sz="1200" dirty="0">
              <a:solidFill>
                <a:srgbClr val="44697D"/>
              </a:solidFill>
              <a:latin typeface="Trebuchet MS" panose="020B0603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37896" cy="125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7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3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B86-8ACA-4F22-9FE4-548B159C661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0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 Arc font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Sanjur</dc:creator>
  <cp:lastModifiedBy>Amberley Romo</cp:lastModifiedBy>
  <cp:revision>13</cp:revision>
  <dcterms:created xsi:type="dcterms:W3CDTF">2014-06-04T19:38:09Z</dcterms:created>
  <dcterms:modified xsi:type="dcterms:W3CDTF">2014-07-17T14:38:07Z</dcterms:modified>
</cp:coreProperties>
</file>